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6" r:id="rId3"/>
    <p:sldId id="259" r:id="rId4"/>
    <p:sldId id="275" r:id="rId5"/>
    <p:sldId id="260" r:id="rId6"/>
    <p:sldId id="261" r:id="rId7"/>
    <p:sldId id="262" r:id="rId8"/>
    <p:sldId id="263" r:id="rId9"/>
    <p:sldId id="258" r:id="rId10"/>
    <p:sldId id="269" r:id="rId11"/>
    <p:sldId id="270" r:id="rId12"/>
    <p:sldId id="265" r:id="rId13"/>
    <p:sldId id="267" r:id="rId14"/>
    <p:sldId id="268" r:id="rId15"/>
    <p:sldId id="257" r:id="rId16"/>
    <p:sldId id="264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C59537-CD92-492A-866B-6D47B4E0981F}" type="doc">
      <dgm:prSet loTypeId="urn:microsoft.com/office/officeart/2005/8/layout/orgChart1#1" loCatId="hierarchy" qsTypeId="urn:microsoft.com/office/officeart/2005/8/quickstyle/3d2#1" qsCatId="3D" csTypeId="urn:microsoft.com/office/officeart/2005/8/colors/colorful5#1" csCatId="colorful"/>
      <dgm:spPr/>
    </dgm:pt>
    <dgm:pt modelId="{5DF071E3-B600-4A3A-B553-58ABD8F1F5CD}">
      <dgm:prSet/>
      <dgm:spPr/>
      <dgm:t>
        <a:bodyPr/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电梯</a:t>
          </a:r>
        </a:p>
      </dgm:t>
    </dgm:pt>
    <dgm:pt modelId="{0BD80278-7C9F-4DFF-96C7-E155C8EF1E55}" type="parTrans" cxnId="{F3907924-BCFD-4505-A084-2DF36E411BAE}">
      <dgm:prSet/>
      <dgm:spPr/>
      <dgm:t>
        <a:bodyPr/>
        <a:lstStyle/>
        <a:p>
          <a:endParaRPr lang="zh-CN" altLang="en-US"/>
        </a:p>
      </dgm:t>
    </dgm:pt>
    <dgm:pt modelId="{FC79B8E8-CE8D-4CA8-A76A-2321A819D3B5}" type="sibTrans" cxnId="{F3907924-BCFD-4505-A084-2DF36E411BAE}">
      <dgm:prSet/>
      <dgm:spPr/>
      <dgm:t>
        <a:bodyPr/>
        <a:lstStyle/>
        <a:p>
          <a:endParaRPr lang="zh-CN" altLang="en-US"/>
        </a:p>
      </dgm:t>
    </dgm:pt>
    <dgm:pt modelId="{0F48A8BC-D834-4518-ABE4-CAB1CDFAD28C}">
      <dgm:prSet custT="1"/>
      <dgm:spPr/>
      <dgm:t>
        <a:bodyPr/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2000" b="1" i="0" u="none" strike="noStrike" cap="none" normalizeH="0" baseline="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机械部分</a:t>
          </a:r>
        </a:p>
      </dgm:t>
    </dgm:pt>
    <dgm:pt modelId="{CCB286F8-4A92-45F3-947A-ED20B70BC7C9}" type="parTrans" cxnId="{75BEC4D2-1B22-4365-84F2-FDD24AB9CE39}">
      <dgm:prSet/>
      <dgm:spPr/>
      <dgm:t>
        <a:bodyPr/>
        <a:lstStyle/>
        <a:p>
          <a:endParaRPr lang="zh-CN" altLang="en-US"/>
        </a:p>
      </dgm:t>
    </dgm:pt>
    <dgm:pt modelId="{30F0FBCC-2743-4756-B84A-77E8AAF1A5A6}" type="sibTrans" cxnId="{75BEC4D2-1B22-4365-84F2-FDD24AB9CE39}">
      <dgm:prSet/>
      <dgm:spPr/>
      <dgm:t>
        <a:bodyPr/>
        <a:lstStyle/>
        <a:p>
          <a:endParaRPr lang="zh-CN" altLang="en-US"/>
        </a:p>
      </dgm:t>
    </dgm:pt>
    <dgm:pt modelId="{22EC734F-427E-4E18-B747-F72F4CCBD3BF}">
      <dgm:prSet/>
      <dgm:spPr/>
      <dgm:t>
        <a:bodyPr/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轿厢系统</a:t>
          </a:r>
        </a:p>
      </dgm:t>
    </dgm:pt>
    <dgm:pt modelId="{A8CA108B-E2C5-4B48-B5D3-24F0E05B835F}" type="parTrans" cxnId="{8D64279C-7111-43DB-BDF8-C0DECBAEAC9E}">
      <dgm:prSet/>
      <dgm:spPr/>
      <dgm:t>
        <a:bodyPr/>
        <a:lstStyle/>
        <a:p>
          <a:endParaRPr lang="zh-CN" altLang="en-US"/>
        </a:p>
      </dgm:t>
    </dgm:pt>
    <dgm:pt modelId="{8F370B13-B91B-4F8F-B3D7-8835A46C2B1D}" type="sibTrans" cxnId="{8D64279C-7111-43DB-BDF8-C0DECBAEAC9E}">
      <dgm:prSet/>
      <dgm:spPr/>
      <dgm:t>
        <a:bodyPr/>
        <a:lstStyle/>
        <a:p>
          <a:endParaRPr lang="zh-CN" altLang="en-US"/>
        </a:p>
      </dgm:t>
    </dgm:pt>
    <dgm:pt modelId="{E163EBBB-70C3-4A7B-84C7-E551C28A49BF}">
      <dgm:prSet/>
      <dgm:spPr/>
      <dgm:t>
        <a:bodyPr/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导向系统</a:t>
          </a:r>
          <a:endParaRPr kumimoji="0" lang="zh-CN" altLang="en-US" b="1" i="0" u="none" strike="noStrike" cap="none" normalizeH="0" baseline="0" dirty="0" smtClean="0">
            <a:effectLst/>
            <a:latin typeface="Times New Roman" panose="02020603050405020304" pitchFamily="18" charset="0"/>
            <a:ea typeface="宋体" panose="02010600030101010101" pitchFamily="2" charset="-122"/>
          </a:endParaRPr>
        </a:p>
      </dgm:t>
    </dgm:pt>
    <dgm:pt modelId="{D5130096-88CA-4A13-9ABC-848684D57C4B}" type="parTrans" cxnId="{645AB281-F6A1-4491-8D49-9C6DAC353D10}">
      <dgm:prSet/>
      <dgm:spPr/>
      <dgm:t>
        <a:bodyPr/>
        <a:lstStyle/>
        <a:p>
          <a:endParaRPr lang="zh-CN" altLang="en-US"/>
        </a:p>
      </dgm:t>
    </dgm:pt>
    <dgm:pt modelId="{3E691607-7EBF-492C-95D6-C4332858206B}" type="sibTrans" cxnId="{645AB281-F6A1-4491-8D49-9C6DAC353D10}">
      <dgm:prSet/>
      <dgm:spPr/>
      <dgm:t>
        <a:bodyPr/>
        <a:lstStyle/>
        <a:p>
          <a:endParaRPr lang="zh-CN" altLang="en-US"/>
        </a:p>
      </dgm:t>
    </dgm:pt>
    <dgm:pt modelId="{55D475DC-0544-41CC-B98C-0D0ECB6D1F52}">
      <dgm:prSet/>
      <dgm:spPr/>
      <dgm:t>
        <a:bodyPr/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曳引系统</a:t>
          </a:r>
          <a:endParaRPr kumimoji="0" lang="zh-CN" altLang="en-US" b="1" i="0" u="none" strike="noStrike" cap="none" normalizeH="0" baseline="0" dirty="0" smtClean="0">
            <a:effectLst/>
            <a:latin typeface="Times New Roman" panose="02020603050405020304" pitchFamily="18" charset="0"/>
            <a:ea typeface="宋体" panose="02010600030101010101" pitchFamily="2" charset="-122"/>
          </a:endParaRPr>
        </a:p>
      </dgm:t>
    </dgm:pt>
    <dgm:pt modelId="{90EDCD68-056F-4A13-843B-64D8181D7DCE}" type="parTrans" cxnId="{808DA644-5CB2-45EF-BA73-A3A6A251C944}">
      <dgm:prSet/>
      <dgm:spPr/>
      <dgm:t>
        <a:bodyPr/>
        <a:lstStyle/>
        <a:p>
          <a:endParaRPr lang="zh-CN" altLang="en-US"/>
        </a:p>
      </dgm:t>
    </dgm:pt>
    <dgm:pt modelId="{7BA4A432-2C3D-4669-AEBE-01E8959FA1AA}" type="sibTrans" cxnId="{808DA644-5CB2-45EF-BA73-A3A6A251C944}">
      <dgm:prSet/>
      <dgm:spPr/>
      <dgm:t>
        <a:bodyPr/>
        <a:lstStyle/>
        <a:p>
          <a:endParaRPr lang="zh-CN" altLang="en-US"/>
        </a:p>
      </dgm:t>
    </dgm:pt>
    <dgm:pt modelId="{F2947EAD-9158-41C2-8C48-220ECF46E39F}">
      <dgm:prSet/>
      <dgm:spPr/>
      <dgm:t>
        <a:bodyPr/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门系统</a:t>
          </a:r>
        </a:p>
      </dgm:t>
    </dgm:pt>
    <dgm:pt modelId="{35971F3A-6411-4D76-B7B4-274D1A0D1C16}" type="parTrans" cxnId="{D5363822-B983-4EF9-B641-F0E83317601F}">
      <dgm:prSet/>
      <dgm:spPr/>
      <dgm:t>
        <a:bodyPr/>
        <a:lstStyle/>
        <a:p>
          <a:endParaRPr lang="zh-CN" altLang="en-US"/>
        </a:p>
      </dgm:t>
    </dgm:pt>
    <dgm:pt modelId="{EDE0C99D-2AE1-41D5-8A96-88D6456507F4}" type="sibTrans" cxnId="{D5363822-B983-4EF9-B641-F0E83317601F}">
      <dgm:prSet/>
      <dgm:spPr/>
      <dgm:t>
        <a:bodyPr/>
        <a:lstStyle/>
        <a:p>
          <a:endParaRPr lang="zh-CN" altLang="en-US"/>
        </a:p>
      </dgm:t>
    </dgm:pt>
    <dgm:pt modelId="{FF7D98C9-2857-480C-9F38-F5522D922890}">
      <dgm:prSet/>
      <dgm:spPr/>
      <dgm:t>
        <a:bodyPr/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重量平衡系统</a:t>
          </a:r>
        </a:p>
      </dgm:t>
    </dgm:pt>
    <dgm:pt modelId="{75C0E0F6-0A9C-49A1-BA93-4585EF4CE87A}" type="parTrans" cxnId="{399F970C-0372-4467-863D-8569ACED416E}">
      <dgm:prSet/>
      <dgm:spPr/>
      <dgm:t>
        <a:bodyPr/>
        <a:lstStyle/>
        <a:p>
          <a:endParaRPr lang="zh-CN" altLang="en-US"/>
        </a:p>
      </dgm:t>
    </dgm:pt>
    <dgm:pt modelId="{33466BC3-D26D-4F19-B986-087D5C6D438E}" type="sibTrans" cxnId="{399F970C-0372-4467-863D-8569ACED416E}">
      <dgm:prSet/>
      <dgm:spPr/>
      <dgm:t>
        <a:bodyPr/>
        <a:lstStyle/>
        <a:p>
          <a:endParaRPr lang="zh-CN" altLang="en-US"/>
        </a:p>
      </dgm:t>
    </dgm:pt>
    <dgm:pt modelId="{5EE7DB8C-FC7B-47DE-8E7A-EA166FA1744E}">
      <dgm:prSet/>
      <dgm:spPr/>
      <dgm:t>
        <a:bodyPr/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电气部分</a:t>
          </a:r>
        </a:p>
      </dgm:t>
    </dgm:pt>
    <dgm:pt modelId="{04327F4F-43F1-4280-94F0-0795F498E101}" type="parTrans" cxnId="{5C2D64C8-1E4C-4D41-B663-BF3A03DC7DE9}">
      <dgm:prSet/>
      <dgm:spPr/>
      <dgm:t>
        <a:bodyPr/>
        <a:lstStyle/>
        <a:p>
          <a:endParaRPr lang="zh-CN" altLang="en-US"/>
        </a:p>
      </dgm:t>
    </dgm:pt>
    <dgm:pt modelId="{13646CB8-5299-4E91-ADA7-CA0263379FE1}" type="sibTrans" cxnId="{5C2D64C8-1E4C-4D41-B663-BF3A03DC7DE9}">
      <dgm:prSet/>
      <dgm:spPr/>
      <dgm:t>
        <a:bodyPr/>
        <a:lstStyle/>
        <a:p>
          <a:endParaRPr lang="zh-CN" altLang="en-US"/>
        </a:p>
      </dgm:t>
    </dgm:pt>
    <dgm:pt modelId="{F051649E-4525-4C2A-A2B5-D5B586DD7525}">
      <dgm:prSet/>
      <dgm:spPr/>
      <dgm:t>
        <a:bodyPr/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电力拖动系统</a:t>
          </a:r>
        </a:p>
      </dgm:t>
    </dgm:pt>
    <dgm:pt modelId="{8BFE4686-F12E-40C8-9018-B1B3D9EC2D44}" type="parTrans" cxnId="{D4A5BA3F-FA2B-4076-92E9-503705C1847E}">
      <dgm:prSet/>
      <dgm:spPr/>
      <dgm:t>
        <a:bodyPr/>
        <a:lstStyle/>
        <a:p>
          <a:endParaRPr lang="zh-CN" altLang="en-US"/>
        </a:p>
      </dgm:t>
    </dgm:pt>
    <dgm:pt modelId="{86270BAB-6823-401E-B5BF-56A929533DB6}" type="sibTrans" cxnId="{D4A5BA3F-FA2B-4076-92E9-503705C1847E}">
      <dgm:prSet/>
      <dgm:spPr/>
      <dgm:t>
        <a:bodyPr/>
        <a:lstStyle/>
        <a:p>
          <a:endParaRPr lang="zh-CN" altLang="en-US"/>
        </a:p>
      </dgm:t>
    </dgm:pt>
    <dgm:pt modelId="{2B6B458C-1ECD-4F91-A110-F1316BAF4BB0}">
      <dgm:prSet/>
      <dgm:spPr/>
      <dgm:t>
        <a:bodyPr/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电气控制系统</a:t>
          </a:r>
        </a:p>
      </dgm:t>
    </dgm:pt>
    <dgm:pt modelId="{A5D88228-0BCC-4973-B422-CDD3F7E76EA8}" type="parTrans" cxnId="{84ABE5C7-B8CA-4024-AAF8-DE8475DB78CD}">
      <dgm:prSet/>
      <dgm:spPr/>
      <dgm:t>
        <a:bodyPr/>
        <a:lstStyle/>
        <a:p>
          <a:endParaRPr lang="zh-CN" altLang="en-US"/>
        </a:p>
      </dgm:t>
    </dgm:pt>
    <dgm:pt modelId="{72C82987-844B-454B-9CDA-2C115AF46C0F}" type="sibTrans" cxnId="{84ABE5C7-B8CA-4024-AAF8-DE8475DB78CD}">
      <dgm:prSet/>
      <dgm:spPr/>
      <dgm:t>
        <a:bodyPr/>
        <a:lstStyle/>
        <a:p>
          <a:endParaRPr lang="zh-CN" altLang="en-US"/>
        </a:p>
      </dgm:t>
    </dgm:pt>
    <dgm:pt modelId="{7C06B2EC-B130-435D-9030-2AAA16984D04}">
      <dgm:prSet/>
      <dgm:spPr/>
      <dgm:t>
        <a:bodyPr/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安全保护系统</a:t>
          </a:r>
        </a:p>
      </dgm:t>
    </dgm:pt>
    <dgm:pt modelId="{A0033195-B4C5-4419-A5A4-6056ED13068E}" type="parTrans" cxnId="{07B23C33-8037-47AF-8789-E100923953B5}">
      <dgm:prSet/>
      <dgm:spPr/>
      <dgm:t>
        <a:bodyPr/>
        <a:lstStyle/>
        <a:p>
          <a:endParaRPr lang="zh-CN" altLang="en-US"/>
        </a:p>
      </dgm:t>
    </dgm:pt>
    <dgm:pt modelId="{88A307EF-BD94-42F6-9FAA-A44131E99CD7}" type="sibTrans" cxnId="{07B23C33-8037-47AF-8789-E100923953B5}">
      <dgm:prSet/>
      <dgm:spPr/>
      <dgm:t>
        <a:bodyPr/>
        <a:lstStyle/>
        <a:p>
          <a:endParaRPr lang="zh-CN" altLang="en-US"/>
        </a:p>
      </dgm:t>
    </dgm:pt>
    <dgm:pt modelId="{BCB356CB-C51B-4D0D-A068-55B7AA7FA177}" type="pres">
      <dgm:prSet presAssocID="{64C59537-CD92-492A-866B-6D47B4E0981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C4084EF-7488-4219-898B-6743F51F9C44}" type="pres">
      <dgm:prSet presAssocID="{5DF071E3-B600-4A3A-B553-58ABD8F1F5CD}" presName="hierRoot1" presStyleCnt="0">
        <dgm:presLayoutVars>
          <dgm:hierBranch val="r"/>
        </dgm:presLayoutVars>
      </dgm:prSet>
      <dgm:spPr/>
    </dgm:pt>
    <dgm:pt modelId="{66DE531B-43F4-4C38-A084-07CFC420ECDA}" type="pres">
      <dgm:prSet presAssocID="{5DF071E3-B600-4A3A-B553-58ABD8F1F5CD}" presName="rootComposite1" presStyleCnt="0"/>
      <dgm:spPr/>
    </dgm:pt>
    <dgm:pt modelId="{CA89DF55-78A9-40FA-8A92-459A567B3B61}" type="pres">
      <dgm:prSet presAssocID="{5DF071E3-B600-4A3A-B553-58ABD8F1F5C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2A85545-E43F-4EB6-AE45-C6984BBAEE47}" type="pres">
      <dgm:prSet presAssocID="{5DF071E3-B600-4A3A-B553-58ABD8F1F5CD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D5EA50AD-51D0-499F-91DD-536AD29BB3A8}" type="pres">
      <dgm:prSet presAssocID="{5DF071E3-B600-4A3A-B553-58ABD8F1F5CD}" presName="hierChild2" presStyleCnt="0"/>
      <dgm:spPr/>
    </dgm:pt>
    <dgm:pt modelId="{033FE23B-E69F-4E7B-B318-465803D37305}" type="pres">
      <dgm:prSet presAssocID="{CCB286F8-4A92-45F3-947A-ED20B70BC7C9}" presName="Name50" presStyleLbl="parChTrans1D2" presStyleIdx="0" presStyleCnt="3"/>
      <dgm:spPr/>
      <dgm:t>
        <a:bodyPr/>
        <a:lstStyle/>
        <a:p>
          <a:endParaRPr lang="zh-CN" altLang="en-US"/>
        </a:p>
      </dgm:t>
    </dgm:pt>
    <dgm:pt modelId="{27F490E6-A6D6-4076-A1D1-B5CB1F559F6A}" type="pres">
      <dgm:prSet presAssocID="{0F48A8BC-D834-4518-ABE4-CAB1CDFAD28C}" presName="hierRoot2" presStyleCnt="0">
        <dgm:presLayoutVars>
          <dgm:hierBranch/>
        </dgm:presLayoutVars>
      </dgm:prSet>
      <dgm:spPr/>
    </dgm:pt>
    <dgm:pt modelId="{A3407598-82FB-421E-9CFD-B0969EAD75AD}" type="pres">
      <dgm:prSet presAssocID="{0F48A8BC-D834-4518-ABE4-CAB1CDFAD28C}" presName="rootComposite" presStyleCnt="0"/>
      <dgm:spPr/>
    </dgm:pt>
    <dgm:pt modelId="{7ECD664E-1F2B-4F4A-AC1F-41ED8AD80E18}" type="pres">
      <dgm:prSet presAssocID="{0F48A8BC-D834-4518-ABE4-CAB1CDFAD28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1DB28E8-325A-442B-A5D9-0D2BC6CB2387}" type="pres">
      <dgm:prSet presAssocID="{0F48A8BC-D834-4518-ABE4-CAB1CDFAD28C}" presName="rootConnector" presStyleLbl="node2" presStyleIdx="0" presStyleCnt="3"/>
      <dgm:spPr/>
      <dgm:t>
        <a:bodyPr/>
        <a:lstStyle/>
        <a:p>
          <a:endParaRPr lang="zh-CN" altLang="en-US"/>
        </a:p>
      </dgm:t>
    </dgm:pt>
    <dgm:pt modelId="{394BCB27-B9BA-45D6-8B62-6A39D792F228}" type="pres">
      <dgm:prSet presAssocID="{0F48A8BC-D834-4518-ABE4-CAB1CDFAD28C}" presName="hierChild4" presStyleCnt="0"/>
      <dgm:spPr/>
    </dgm:pt>
    <dgm:pt modelId="{9CCE496C-5FBD-42AA-8CFC-021C26A700DB}" type="pres">
      <dgm:prSet presAssocID="{A8CA108B-E2C5-4B48-B5D3-24F0E05B835F}" presName="Name35" presStyleLbl="parChTrans1D3" presStyleIdx="0" presStyleCnt="7"/>
      <dgm:spPr/>
      <dgm:t>
        <a:bodyPr/>
        <a:lstStyle/>
        <a:p>
          <a:endParaRPr lang="zh-CN" altLang="en-US"/>
        </a:p>
      </dgm:t>
    </dgm:pt>
    <dgm:pt modelId="{6143E692-9AF8-403A-942C-745FC2CD170D}" type="pres">
      <dgm:prSet presAssocID="{22EC734F-427E-4E18-B747-F72F4CCBD3BF}" presName="hierRoot2" presStyleCnt="0">
        <dgm:presLayoutVars>
          <dgm:hierBranch val="r"/>
        </dgm:presLayoutVars>
      </dgm:prSet>
      <dgm:spPr/>
    </dgm:pt>
    <dgm:pt modelId="{184F49C7-A638-4BB4-A6F2-C3160F0386E0}" type="pres">
      <dgm:prSet presAssocID="{22EC734F-427E-4E18-B747-F72F4CCBD3BF}" presName="rootComposite" presStyleCnt="0"/>
      <dgm:spPr/>
    </dgm:pt>
    <dgm:pt modelId="{1629D8C0-58F4-4963-8D78-C95DA74FFA04}" type="pres">
      <dgm:prSet presAssocID="{22EC734F-427E-4E18-B747-F72F4CCBD3BF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C5DE240-B581-47D6-876E-685ED7D5047A}" type="pres">
      <dgm:prSet presAssocID="{22EC734F-427E-4E18-B747-F72F4CCBD3BF}" presName="rootConnector" presStyleLbl="node3" presStyleIdx="0" presStyleCnt="7"/>
      <dgm:spPr/>
      <dgm:t>
        <a:bodyPr/>
        <a:lstStyle/>
        <a:p>
          <a:endParaRPr lang="zh-CN" altLang="en-US"/>
        </a:p>
      </dgm:t>
    </dgm:pt>
    <dgm:pt modelId="{1E6E22E2-5D2C-4E28-ADA1-1FA582992D3C}" type="pres">
      <dgm:prSet presAssocID="{22EC734F-427E-4E18-B747-F72F4CCBD3BF}" presName="hierChild4" presStyleCnt="0"/>
      <dgm:spPr/>
    </dgm:pt>
    <dgm:pt modelId="{B75A9CE5-530D-46E0-A1A3-2605831CD821}" type="pres">
      <dgm:prSet presAssocID="{22EC734F-427E-4E18-B747-F72F4CCBD3BF}" presName="hierChild5" presStyleCnt="0"/>
      <dgm:spPr/>
    </dgm:pt>
    <dgm:pt modelId="{34E0F6E4-A65C-46E0-B99A-B87441EB232F}" type="pres">
      <dgm:prSet presAssocID="{D5130096-88CA-4A13-9ABC-848684D57C4B}" presName="Name35" presStyleLbl="parChTrans1D3" presStyleIdx="1" presStyleCnt="7"/>
      <dgm:spPr/>
      <dgm:t>
        <a:bodyPr/>
        <a:lstStyle/>
        <a:p>
          <a:endParaRPr lang="zh-CN" altLang="en-US"/>
        </a:p>
      </dgm:t>
    </dgm:pt>
    <dgm:pt modelId="{B0194EA7-2660-4955-A055-B9864D71D72C}" type="pres">
      <dgm:prSet presAssocID="{E163EBBB-70C3-4A7B-84C7-E551C28A49BF}" presName="hierRoot2" presStyleCnt="0">
        <dgm:presLayoutVars>
          <dgm:hierBranch val="r"/>
        </dgm:presLayoutVars>
      </dgm:prSet>
      <dgm:spPr/>
    </dgm:pt>
    <dgm:pt modelId="{0736CB00-B73A-463C-B230-376FF41262E0}" type="pres">
      <dgm:prSet presAssocID="{E163EBBB-70C3-4A7B-84C7-E551C28A49BF}" presName="rootComposite" presStyleCnt="0"/>
      <dgm:spPr/>
    </dgm:pt>
    <dgm:pt modelId="{7791691D-06F3-4245-9D7C-CCF275A4CCDA}" type="pres">
      <dgm:prSet presAssocID="{E163EBBB-70C3-4A7B-84C7-E551C28A49BF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31F23A4-A47C-4FDA-991F-904052DD62CB}" type="pres">
      <dgm:prSet presAssocID="{E163EBBB-70C3-4A7B-84C7-E551C28A49BF}" presName="rootConnector" presStyleLbl="node3" presStyleIdx="1" presStyleCnt="7"/>
      <dgm:spPr/>
      <dgm:t>
        <a:bodyPr/>
        <a:lstStyle/>
        <a:p>
          <a:endParaRPr lang="zh-CN" altLang="en-US"/>
        </a:p>
      </dgm:t>
    </dgm:pt>
    <dgm:pt modelId="{7012D488-C3B3-40B8-85F5-9E410D99772E}" type="pres">
      <dgm:prSet presAssocID="{E163EBBB-70C3-4A7B-84C7-E551C28A49BF}" presName="hierChild4" presStyleCnt="0"/>
      <dgm:spPr/>
    </dgm:pt>
    <dgm:pt modelId="{AA644FC5-74F6-4D12-8EE8-F2EAA649C732}" type="pres">
      <dgm:prSet presAssocID="{E163EBBB-70C3-4A7B-84C7-E551C28A49BF}" presName="hierChild5" presStyleCnt="0"/>
      <dgm:spPr/>
    </dgm:pt>
    <dgm:pt modelId="{6208B681-58C4-4DBE-B926-A2B7277FAEAF}" type="pres">
      <dgm:prSet presAssocID="{90EDCD68-056F-4A13-843B-64D8181D7DCE}" presName="Name35" presStyleLbl="parChTrans1D3" presStyleIdx="2" presStyleCnt="7"/>
      <dgm:spPr/>
      <dgm:t>
        <a:bodyPr/>
        <a:lstStyle/>
        <a:p>
          <a:endParaRPr lang="zh-CN" altLang="en-US"/>
        </a:p>
      </dgm:t>
    </dgm:pt>
    <dgm:pt modelId="{3201A2ED-BE84-46CA-A7C6-16BEDC614685}" type="pres">
      <dgm:prSet presAssocID="{55D475DC-0544-41CC-B98C-0D0ECB6D1F52}" presName="hierRoot2" presStyleCnt="0">
        <dgm:presLayoutVars>
          <dgm:hierBranch val="r"/>
        </dgm:presLayoutVars>
      </dgm:prSet>
      <dgm:spPr/>
    </dgm:pt>
    <dgm:pt modelId="{D89CC7F7-10E7-42B5-9F9B-1CB3C373A9D8}" type="pres">
      <dgm:prSet presAssocID="{55D475DC-0544-41CC-B98C-0D0ECB6D1F52}" presName="rootComposite" presStyleCnt="0"/>
      <dgm:spPr/>
    </dgm:pt>
    <dgm:pt modelId="{E426D9BD-9061-4CC4-8C8E-2BCF281B5467}" type="pres">
      <dgm:prSet presAssocID="{55D475DC-0544-41CC-B98C-0D0ECB6D1F52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3E1478E-6F4A-46D1-AB57-B3ABDD4772F4}" type="pres">
      <dgm:prSet presAssocID="{55D475DC-0544-41CC-B98C-0D0ECB6D1F52}" presName="rootConnector" presStyleLbl="node3" presStyleIdx="2" presStyleCnt="7"/>
      <dgm:spPr/>
      <dgm:t>
        <a:bodyPr/>
        <a:lstStyle/>
        <a:p>
          <a:endParaRPr lang="zh-CN" altLang="en-US"/>
        </a:p>
      </dgm:t>
    </dgm:pt>
    <dgm:pt modelId="{9F413383-2894-4223-99EB-4570FF3FA754}" type="pres">
      <dgm:prSet presAssocID="{55D475DC-0544-41CC-B98C-0D0ECB6D1F52}" presName="hierChild4" presStyleCnt="0"/>
      <dgm:spPr/>
    </dgm:pt>
    <dgm:pt modelId="{F28A42AA-E033-40F1-B69A-DAC4ABE24902}" type="pres">
      <dgm:prSet presAssocID="{55D475DC-0544-41CC-B98C-0D0ECB6D1F52}" presName="hierChild5" presStyleCnt="0"/>
      <dgm:spPr/>
    </dgm:pt>
    <dgm:pt modelId="{A6991DE1-48A9-46E0-8A19-7FD8CADAB8E4}" type="pres">
      <dgm:prSet presAssocID="{35971F3A-6411-4D76-B7B4-274D1A0D1C16}" presName="Name35" presStyleLbl="parChTrans1D3" presStyleIdx="3" presStyleCnt="7"/>
      <dgm:spPr/>
      <dgm:t>
        <a:bodyPr/>
        <a:lstStyle/>
        <a:p>
          <a:endParaRPr lang="zh-CN" altLang="en-US"/>
        </a:p>
      </dgm:t>
    </dgm:pt>
    <dgm:pt modelId="{D83236F4-448B-480A-B860-33C6B61CC400}" type="pres">
      <dgm:prSet presAssocID="{F2947EAD-9158-41C2-8C48-220ECF46E39F}" presName="hierRoot2" presStyleCnt="0">
        <dgm:presLayoutVars>
          <dgm:hierBranch val="r"/>
        </dgm:presLayoutVars>
      </dgm:prSet>
      <dgm:spPr/>
    </dgm:pt>
    <dgm:pt modelId="{14AA9DB7-B40A-45D5-B14A-37882D896001}" type="pres">
      <dgm:prSet presAssocID="{F2947EAD-9158-41C2-8C48-220ECF46E39F}" presName="rootComposite" presStyleCnt="0"/>
      <dgm:spPr/>
    </dgm:pt>
    <dgm:pt modelId="{6AE32D87-12A4-468E-B323-C5D8248790D4}" type="pres">
      <dgm:prSet presAssocID="{F2947EAD-9158-41C2-8C48-220ECF46E39F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5D328E4-F828-45E4-A4EE-B61C57AE02DF}" type="pres">
      <dgm:prSet presAssocID="{F2947EAD-9158-41C2-8C48-220ECF46E39F}" presName="rootConnector" presStyleLbl="node3" presStyleIdx="3" presStyleCnt="7"/>
      <dgm:spPr/>
      <dgm:t>
        <a:bodyPr/>
        <a:lstStyle/>
        <a:p>
          <a:endParaRPr lang="zh-CN" altLang="en-US"/>
        </a:p>
      </dgm:t>
    </dgm:pt>
    <dgm:pt modelId="{239718D4-BA34-4272-B4B7-A9B3A1B6C71F}" type="pres">
      <dgm:prSet presAssocID="{F2947EAD-9158-41C2-8C48-220ECF46E39F}" presName="hierChild4" presStyleCnt="0"/>
      <dgm:spPr/>
    </dgm:pt>
    <dgm:pt modelId="{FDF129B2-0877-4E1E-946F-F1F52B354A2C}" type="pres">
      <dgm:prSet presAssocID="{F2947EAD-9158-41C2-8C48-220ECF46E39F}" presName="hierChild5" presStyleCnt="0"/>
      <dgm:spPr/>
    </dgm:pt>
    <dgm:pt modelId="{545B7E68-629B-4139-8223-56F3F46A0B3E}" type="pres">
      <dgm:prSet presAssocID="{75C0E0F6-0A9C-49A1-BA93-4585EF4CE87A}" presName="Name35" presStyleLbl="parChTrans1D3" presStyleIdx="4" presStyleCnt="7"/>
      <dgm:spPr/>
      <dgm:t>
        <a:bodyPr/>
        <a:lstStyle/>
        <a:p>
          <a:endParaRPr lang="zh-CN" altLang="en-US"/>
        </a:p>
      </dgm:t>
    </dgm:pt>
    <dgm:pt modelId="{1EC93E71-4316-47AC-929D-FC42B5C5A303}" type="pres">
      <dgm:prSet presAssocID="{FF7D98C9-2857-480C-9F38-F5522D922890}" presName="hierRoot2" presStyleCnt="0">
        <dgm:presLayoutVars>
          <dgm:hierBranch val="r"/>
        </dgm:presLayoutVars>
      </dgm:prSet>
      <dgm:spPr/>
    </dgm:pt>
    <dgm:pt modelId="{D8420464-BF47-4620-95FF-C45F109F0D0B}" type="pres">
      <dgm:prSet presAssocID="{FF7D98C9-2857-480C-9F38-F5522D922890}" presName="rootComposite" presStyleCnt="0"/>
      <dgm:spPr/>
    </dgm:pt>
    <dgm:pt modelId="{FED0D899-0F3B-4FA0-A5E8-90C0716B5DFE}" type="pres">
      <dgm:prSet presAssocID="{FF7D98C9-2857-480C-9F38-F5522D922890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AF2A6B4-5B52-4641-BCC3-10BC71A4CE63}" type="pres">
      <dgm:prSet presAssocID="{FF7D98C9-2857-480C-9F38-F5522D922890}" presName="rootConnector" presStyleLbl="node3" presStyleIdx="4" presStyleCnt="7"/>
      <dgm:spPr/>
      <dgm:t>
        <a:bodyPr/>
        <a:lstStyle/>
        <a:p>
          <a:endParaRPr lang="zh-CN" altLang="en-US"/>
        </a:p>
      </dgm:t>
    </dgm:pt>
    <dgm:pt modelId="{5D876D05-2AB5-4BD4-A6A1-C063818F7E31}" type="pres">
      <dgm:prSet presAssocID="{FF7D98C9-2857-480C-9F38-F5522D922890}" presName="hierChild4" presStyleCnt="0"/>
      <dgm:spPr/>
    </dgm:pt>
    <dgm:pt modelId="{12D5D2E4-DF15-4050-BCD2-00EBFB024BCD}" type="pres">
      <dgm:prSet presAssocID="{FF7D98C9-2857-480C-9F38-F5522D922890}" presName="hierChild5" presStyleCnt="0"/>
      <dgm:spPr/>
    </dgm:pt>
    <dgm:pt modelId="{BFCF35A0-58CA-4D43-8015-54C0F62F9B1A}" type="pres">
      <dgm:prSet presAssocID="{0F48A8BC-D834-4518-ABE4-CAB1CDFAD28C}" presName="hierChild5" presStyleCnt="0"/>
      <dgm:spPr/>
    </dgm:pt>
    <dgm:pt modelId="{F0CBE9B5-25C0-438C-91B7-B93C5095A81D}" type="pres">
      <dgm:prSet presAssocID="{04327F4F-43F1-4280-94F0-0795F498E101}" presName="Name50" presStyleLbl="parChTrans1D2" presStyleIdx="1" presStyleCnt="3"/>
      <dgm:spPr/>
      <dgm:t>
        <a:bodyPr/>
        <a:lstStyle/>
        <a:p>
          <a:endParaRPr lang="zh-CN" altLang="en-US"/>
        </a:p>
      </dgm:t>
    </dgm:pt>
    <dgm:pt modelId="{752ED337-C543-49B0-B71A-F0E06AA6CF45}" type="pres">
      <dgm:prSet presAssocID="{5EE7DB8C-FC7B-47DE-8E7A-EA166FA1744E}" presName="hierRoot2" presStyleCnt="0">
        <dgm:presLayoutVars>
          <dgm:hierBranch/>
        </dgm:presLayoutVars>
      </dgm:prSet>
      <dgm:spPr/>
    </dgm:pt>
    <dgm:pt modelId="{85E2857D-7A59-4D51-BCEF-9C7FF0206CFF}" type="pres">
      <dgm:prSet presAssocID="{5EE7DB8C-FC7B-47DE-8E7A-EA166FA1744E}" presName="rootComposite" presStyleCnt="0"/>
      <dgm:spPr/>
    </dgm:pt>
    <dgm:pt modelId="{BD2052FE-8D84-4E68-984F-C73794A5E2C9}" type="pres">
      <dgm:prSet presAssocID="{5EE7DB8C-FC7B-47DE-8E7A-EA166FA1744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8D0A6EA-C96C-441A-A677-61E0BDC21AC4}" type="pres">
      <dgm:prSet presAssocID="{5EE7DB8C-FC7B-47DE-8E7A-EA166FA1744E}" presName="rootConnector" presStyleLbl="node2" presStyleIdx="1" presStyleCnt="3"/>
      <dgm:spPr/>
      <dgm:t>
        <a:bodyPr/>
        <a:lstStyle/>
        <a:p>
          <a:endParaRPr lang="zh-CN" altLang="en-US"/>
        </a:p>
      </dgm:t>
    </dgm:pt>
    <dgm:pt modelId="{23D1D494-4456-4637-8493-F784B1A63624}" type="pres">
      <dgm:prSet presAssocID="{5EE7DB8C-FC7B-47DE-8E7A-EA166FA1744E}" presName="hierChild4" presStyleCnt="0"/>
      <dgm:spPr/>
    </dgm:pt>
    <dgm:pt modelId="{FE956498-FDE4-464D-9D03-25D9CB890290}" type="pres">
      <dgm:prSet presAssocID="{8BFE4686-F12E-40C8-9018-B1B3D9EC2D44}" presName="Name35" presStyleLbl="parChTrans1D3" presStyleIdx="5" presStyleCnt="7"/>
      <dgm:spPr/>
      <dgm:t>
        <a:bodyPr/>
        <a:lstStyle/>
        <a:p>
          <a:endParaRPr lang="zh-CN" altLang="en-US"/>
        </a:p>
      </dgm:t>
    </dgm:pt>
    <dgm:pt modelId="{946C6959-33D6-4CC8-9C97-47A79DE5050B}" type="pres">
      <dgm:prSet presAssocID="{F051649E-4525-4C2A-A2B5-D5B586DD7525}" presName="hierRoot2" presStyleCnt="0">
        <dgm:presLayoutVars>
          <dgm:hierBranch val="r"/>
        </dgm:presLayoutVars>
      </dgm:prSet>
      <dgm:spPr/>
    </dgm:pt>
    <dgm:pt modelId="{289B646D-3E4D-46F4-A3E1-CA59BA5C1679}" type="pres">
      <dgm:prSet presAssocID="{F051649E-4525-4C2A-A2B5-D5B586DD7525}" presName="rootComposite" presStyleCnt="0"/>
      <dgm:spPr/>
    </dgm:pt>
    <dgm:pt modelId="{9C4111A1-FE63-4880-9D98-DEE1FFCB88F4}" type="pres">
      <dgm:prSet presAssocID="{F051649E-4525-4C2A-A2B5-D5B586DD7525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6A5B3B5-4814-4B4B-BE73-0871F4C446A8}" type="pres">
      <dgm:prSet presAssocID="{F051649E-4525-4C2A-A2B5-D5B586DD7525}" presName="rootConnector" presStyleLbl="node3" presStyleIdx="5" presStyleCnt="7"/>
      <dgm:spPr/>
      <dgm:t>
        <a:bodyPr/>
        <a:lstStyle/>
        <a:p>
          <a:endParaRPr lang="zh-CN" altLang="en-US"/>
        </a:p>
      </dgm:t>
    </dgm:pt>
    <dgm:pt modelId="{9C068D3C-38F3-456D-8EBE-1223AFDA8BB6}" type="pres">
      <dgm:prSet presAssocID="{F051649E-4525-4C2A-A2B5-D5B586DD7525}" presName="hierChild4" presStyleCnt="0"/>
      <dgm:spPr/>
    </dgm:pt>
    <dgm:pt modelId="{06B7DC33-73FC-4439-89D6-E22CD5F505F9}" type="pres">
      <dgm:prSet presAssocID="{F051649E-4525-4C2A-A2B5-D5B586DD7525}" presName="hierChild5" presStyleCnt="0"/>
      <dgm:spPr/>
    </dgm:pt>
    <dgm:pt modelId="{EC68EFEF-FBC3-4D20-BFE2-BD314B337F6E}" type="pres">
      <dgm:prSet presAssocID="{A5D88228-0BCC-4973-B422-CDD3F7E76EA8}" presName="Name35" presStyleLbl="parChTrans1D3" presStyleIdx="6" presStyleCnt="7"/>
      <dgm:spPr/>
      <dgm:t>
        <a:bodyPr/>
        <a:lstStyle/>
        <a:p>
          <a:endParaRPr lang="zh-CN" altLang="en-US"/>
        </a:p>
      </dgm:t>
    </dgm:pt>
    <dgm:pt modelId="{90942DAF-9144-4876-85E7-9B944C9A953A}" type="pres">
      <dgm:prSet presAssocID="{2B6B458C-1ECD-4F91-A110-F1316BAF4BB0}" presName="hierRoot2" presStyleCnt="0">
        <dgm:presLayoutVars>
          <dgm:hierBranch val="r"/>
        </dgm:presLayoutVars>
      </dgm:prSet>
      <dgm:spPr/>
    </dgm:pt>
    <dgm:pt modelId="{85818F53-7388-47B8-837C-3C77CD027FA3}" type="pres">
      <dgm:prSet presAssocID="{2B6B458C-1ECD-4F91-A110-F1316BAF4BB0}" presName="rootComposite" presStyleCnt="0"/>
      <dgm:spPr/>
    </dgm:pt>
    <dgm:pt modelId="{23AFDD26-3552-4D9D-BCCE-CD6291D9BC04}" type="pres">
      <dgm:prSet presAssocID="{2B6B458C-1ECD-4F91-A110-F1316BAF4BB0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D86FED9-AC15-4328-B920-E3D3182B4530}" type="pres">
      <dgm:prSet presAssocID="{2B6B458C-1ECD-4F91-A110-F1316BAF4BB0}" presName="rootConnector" presStyleLbl="node3" presStyleIdx="6" presStyleCnt="7"/>
      <dgm:spPr/>
      <dgm:t>
        <a:bodyPr/>
        <a:lstStyle/>
        <a:p>
          <a:endParaRPr lang="zh-CN" altLang="en-US"/>
        </a:p>
      </dgm:t>
    </dgm:pt>
    <dgm:pt modelId="{A48CA7E4-175A-4115-B75D-7094F33C2BF6}" type="pres">
      <dgm:prSet presAssocID="{2B6B458C-1ECD-4F91-A110-F1316BAF4BB0}" presName="hierChild4" presStyleCnt="0"/>
      <dgm:spPr/>
    </dgm:pt>
    <dgm:pt modelId="{41F52745-A9A0-4733-9348-DFEEC9AA7C11}" type="pres">
      <dgm:prSet presAssocID="{2B6B458C-1ECD-4F91-A110-F1316BAF4BB0}" presName="hierChild5" presStyleCnt="0"/>
      <dgm:spPr/>
    </dgm:pt>
    <dgm:pt modelId="{916BE4EC-D2E3-496F-88E8-1C00E78C0E34}" type="pres">
      <dgm:prSet presAssocID="{5EE7DB8C-FC7B-47DE-8E7A-EA166FA1744E}" presName="hierChild5" presStyleCnt="0"/>
      <dgm:spPr/>
    </dgm:pt>
    <dgm:pt modelId="{EE35D8E6-1509-40B5-82EE-E3BB69BADC41}" type="pres">
      <dgm:prSet presAssocID="{A0033195-B4C5-4419-A5A4-6056ED13068E}" presName="Name50" presStyleLbl="parChTrans1D2" presStyleIdx="2" presStyleCnt="3"/>
      <dgm:spPr/>
      <dgm:t>
        <a:bodyPr/>
        <a:lstStyle/>
        <a:p>
          <a:endParaRPr lang="zh-CN" altLang="en-US"/>
        </a:p>
      </dgm:t>
    </dgm:pt>
    <dgm:pt modelId="{53B34248-5547-4BF8-B3BA-F82CBBC16B44}" type="pres">
      <dgm:prSet presAssocID="{7C06B2EC-B130-435D-9030-2AAA16984D04}" presName="hierRoot2" presStyleCnt="0">
        <dgm:presLayoutVars>
          <dgm:hierBranch/>
        </dgm:presLayoutVars>
      </dgm:prSet>
      <dgm:spPr/>
    </dgm:pt>
    <dgm:pt modelId="{7CD7B9D6-9B36-4C0F-91E7-52F0F8A36A33}" type="pres">
      <dgm:prSet presAssocID="{7C06B2EC-B130-435D-9030-2AAA16984D04}" presName="rootComposite" presStyleCnt="0"/>
      <dgm:spPr/>
    </dgm:pt>
    <dgm:pt modelId="{26C22957-6F48-4254-ACE0-39DDC8E6E9EB}" type="pres">
      <dgm:prSet presAssocID="{7C06B2EC-B130-435D-9030-2AAA16984D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6C608A0-A142-461D-85D2-7EDD654F7E9E}" type="pres">
      <dgm:prSet presAssocID="{7C06B2EC-B130-435D-9030-2AAA16984D04}" presName="rootConnector" presStyleLbl="node2" presStyleIdx="2" presStyleCnt="3"/>
      <dgm:spPr/>
      <dgm:t>
        <a:bodyPr/>
        <a:lstStyle/>
        <a:p>
          <a:endParaRPr lang="zh-CN" altLang="en-US"/>
        </a:p>
      </dgm:t>
    </dgm:pt>
    <dgm:pt modelId="{D67A8DD1-C614-4202-8967-479D9F6BDBAF}" type="pres">
      <dgm:prSet presAssocID="{7C06B2EC-B130-435D-9030-2AAA16984D04}" presName="hierChild4" presStyleCnt="0"/>
      <dgm:spPr/>
    </dgm:pt>
    <dgm:pt modelId="{8E583101-696E-4952-977A-77DE684793CB}" type="pres">
      <dgm:prSet presAssocID="{7C06B2EC-B130-435D-9030-2AAA16984D04}" presName="hierChild5" presStyleCnt="0"/>
      <dgm:spPr/>
    </dgm:pt>
    <dgm:pt modelId="{7CAA9E1A-9E45-4B16-A63C-2F43B7926234}" type="pres">
      <dgm:prSet presAssocID="{5DF071E3-B600-4A3A-B553-58ABD8F1F5CD}" presName="hierChild3" presStyleCnt="0"/>
      <dgm:spPr/>
    </dgm:pt>
  </dgm:ptLst>
  <dgm:cxnLst>
    <dgm:cxn modelId="{200A93AD-6277-4E8C-912E-01C65419F604}" type="presOf" srcId="{5DF071E3-B600-4A3A-B553-58ABD8F1F5CD}" destId="{CA89DF55-78A9-40FA-8A92-459A567B3B61}" srcOrd="0" destOrd="0" presId="urn:microsoft.com/office/officeart/2005/8/layout/orgChart1#1"/>
    <dgm:cxn modelId="{82838598-DCEF-4989-B313-F0532DC9C1A0}" type="presOf" srcId="{A0033195-B4C5-4419-A5A4-6056ED13068E}" destId="{EE35D8E6-1509-40B5-82EE-E3BB69BADC41}" srcOrd="0" destOrd="0" presId="urn:microsoft.com/office/officeart/2005/8/layout/orgChart1#1"/>
    <dgm:cxn modelId="{50147B94-54A3-4013-A0BC-E3D80A0006C9}" type="presOf" srcId="{0F48A8BC-D834-4518-ABE4-CAB1CDFAD28C}" destId="{31DB28E8-325A-442B-A5D9-0D2BC6CB2387}" srcOrd="1" destOrd="0" presId="urn:microsoft.com/office/officeart/2005/8/layout/orgChart1#1"/>
    <dgm:cxn modelId="{16B1996E-47BE-47EB-A34F-A9B97886400E}" type="presOf" srcId="{F2947EAD-9158-41C2-8C48-220ECF46E39F}" destId="{75D328E4-F828-45E4-A4EE-B61C57AE02DF}" srcOrd="1" destOrd="0" presId="urn:microsoft.com/office/officeart/2005/8/layout/orgChart1#1"/>
    <dgm:cxn modelId="{D8F4DA7F-DA92-46CB-A054-E3A5CB79CB46}" type="presOf" srcId="{E163EBBB-70C3-4A7B-84C7-E551C28A49BF}" destId="{7791691D-06F3-4245-9D7C-CCF275A4CCDA}" srcOrd="0" destOrd="0" presId="urn:microsoft.com/office/officeart/2005/8/layout/orgChart1#1"/>
    <dgm:cxn modelId="{5CABB75C-AC2F-4815-B782-D50DF13ED014}" type="presOf" srcId="{F051649E-4525-4C2A-A2B5-D5B586DD7525}" destId="{9C4111A1-FE63-4880-9D98-DEE1FFCB88F4}" srcOrd="0" destOrd="0" presId="urn:microsoft.com/office/officeart/2005/8/layout/orgChart1#1"/>
    <dgm:cxn modelId="{D5363822-B983-4EF9-B641-F0E83317601F}" srcId="{0F48A8BC-D834-4518-ABE4-CAB1CDFAD28C}" destId="{F2947EAD-9158-41C2-8C48-220ECF46E39F}" srcOrd="3" destOrd="0" parTransId="{35971F3A-6411-4D76-B7B4-274D1A0D1C16}" sibTransId="{EDE0C99D-2AE1-41D5-8A96-88D6456507F4}"/>
    <dgm:cxn modelId="{14945817-64F6-478F-B9F0-898C3783443C}" type="presOf" srcId="{22EC734F-427E-4E18-B747-F72F4CCBD3BF}" destId="{8C5DE240-B581-47D6-876E-685ED7D5047A}" srcOrd="1" destOrd="0" presId="urn:microsoft.com/office/officeart/2005/8/layout/orgChart1#1"/>
    <dgm:cxn modelId="{07B23C33-8037-47AF-8789-E100923953B5}" srcId="{5DF071E3-B600-4A3A-B553-58ABD8F1F5CD}" destId="{7C06B2EC-B130-435D-9030-2AAA16984D04}" srcOrd="2" destOrd="0" parTransId="{A0033195-B4C5-4419-A5A4-6056ED13068E}" sibTransId="{88A307EF-BD94-42F6-9FAA-A44131E99CD7}"/>
    <dgm:cxn modelId="{46EF765A-D439-4633-B15C-64494BEDA68B}" type="presOf" srcId="{A5D88228-0BCC-4973-B422-CDD3F7E76EA8}" destId="{EC68EFEF-FBC3-4D20-BFE2-BD314B337F6E}" srcOrd="0" destOrd="0" presId="urn:microsoft.com/office/officeart/2005/8/layout/orgChart1#1"/>
    <dgm:cxn modelId="{5A2E6DF3-B743-4EF9-BEF9-36072D8E2D74}" type="presOf" srcId="{35971F3A-6411-4D76-B7B4-274D1A0D1C16}" destId="{A6991DE1-48A9-46E0-8A19-7FD8CADAB8E4}" srcOrd="0" destOrd="0" presId="urn:microsoft.com/office/officeart/2005/8/layout/orgChart1#1"/>
    <dgm:cxn modelId="{329F6F3A-919A-478F-BC8B-643D5DC7F321}" type="presOf" srcId="{FF7D98C9-2857-480C-9F38-F5522D922890}" destId="{FED0D899-0F3B-4FA0-A5E8-90C0716B5DFE}" srcOrd="0" destOrd="0" presId="urn:microsoft.com/office/officeart/2005/8/layout/orgChart1#1"/>
    <dgm:cxn modelId="{F3907924-BCFD-4505-A084-2DF36E411BAE}" srcId="{64C59537-CD92-492A-866B-6D47B4E0981F}" destId="{5DF071E3-B600-4A3A-B553-58ABD8F1F5CD}" srcOrd="0" destOrd="0" parTransId="{0BD80278-7C9F-4DFF-96C7-E155C8EF1E55}" sibTransId="{FC79B8E8-CE8D-4CA8-A76A-2321A819D3B5}"/>
    <dgm:cxn modelId="{79155AA7-5AB3-42EA-BDC6-05395A81A8C9}" type="presOf" srcId="{F051649E-4525-4C2A-A2B5-D5B586DD7525}" destId="{E6A5B3B5-4814-4B4B-BE73-0871F4C446A8}" srcOrd="1" destOrd="0" presId="urn:microsoft.com/office/officeart/2005/8/layout/orgChart1#1"/>
    <dgm:cxn modelId="{F7B70D36-68AD-419F-86A9-F60CB9C3E4F5}" type="presOf" srcId="{A8CA108B-E2C5-4B48-B5D3-24F0E05B835F}" destId="{9CCE496C-5FBD-42AA-8CFC-021C26A700DB}" srcOrd="0" destOrd="0" presId="urn:microsoft.com/office/officeart/2005/8/layout/orgChart1#1"/>
    <dgm:cxn modelId="{E0FFCB2C-8D66-41B0-8E71-34B23B282F79}" type="presOf" srcId="{5DF071E3-B600-4A3A-B553-58ABD8F1F5CD}" destId="{B2A85545-E43F-4EB6-AE45-C6984BBAEE47}" srcOrd="1" destOrd="0" presId="urn:microsoft.com/office/officeart/2005/8/layout/orgChart1#1"/>
    <dgm:cxn modelId="{AC3CDDFF-ED1B-4E16-8CB3-873E3BF40789}" type="presOf" srcId="{55D475DC-0544-41CC-B98C-0D0ECB6D1F52}" destId="{E426D9BD-9061-4CC4-8C8E-2BCF281B5467}" srcOrd="0" destOrd="0" presId="urn:microsoft.com/office/officeart/2005/8/layout/orgChart1#1"/>
    <dgm:cxn modelId="{84ABE5C7-B8CA-4024-AAF8-DE8475DB78CD}" srcId="{5EE7DB8C-FC7B-47DE-8E7A-EA166FA1744E}" destId="{2B6B458C-1ECD-4F91-A110-F1316BAF4BB0}" srcOrd="1" destOrd="0" parTransId="{A5D88228-0BCC-4973-B422-CDD3F7E76EA8}" sibTransId="{72C82987-844B-454B-9CDA-2C115AF46C0F}"/>
    <dgm:cxn modelId="{5C2D64C8-1E4C-4D41-B663-BF3A03DC7DE9}" srcId="{5DF071E3-B600-4A3A-B553-58ABD8F1F5CD}" destId="{5EE7DB8C-FC7B-47DE-8E7A-EA166FA1744E}" srcOrd="1" destOrd="0" parTransId="{04327F4F-43F1-4280-94F0-0795F498E101}" sibTransId="{13646CB8-5299-4E91-ADA7-CA0263379FE1}"/>
    <dgm:cxn modelId="{399F970C-0372-4467-863D-8569ACED416E}" srcId="{0F48A8BC-D834-4518-ABE4-CAB1CDFAD28C}" destId="{FF7D98C9-2857-480C-9F38-F5522D922890}" srcOrd="4" destOrd="0" parTransId="{75C0E0F6-0A9C-49A1-BA93-4585EF4CE87A}" sibTransId="{33466BC3-D26D-4F19-B986-087D5C6D438E}"/>
    <dgm:cxn modelId="{A87CCFBA-17C4-4652-B9B4-CC087AC2B63B}" type="presOf" srcId="{7C06B2EC-B130-435D-9030-2AAA16984D04}" destId="{96C608A0-A142-461D-85D2-7EDD654F7E9E}" srcOrd="1" destOrd="0" presId="urn:microsoft.com/office/officeart/2005/8/layout/orgChart1#1"/>
    <dgm:cxn modelId="{F9AD4913-579F-46D9-BCE3-295043D593A3}" type="presOf" srcId="{FF7D98C9-2857-480C-9F38-F5522D922890}" destId="{0AF2A6B4-5B52-4641-BCC3-10BC71A4CE63}" srcOrd="1" destOrd="0" presId="urn:microsoft.com/office/officeart/2005/8/layout/orgChart1#1"/>
    <dgm:cxn modelId="{A5C34712-F7B8-41C5-B76F-44C7A5DB4B00}" type="presOf" srcId="{7C06B2EC-B130-435D-9030-2AAA16984D04}" destId="{26C22957-6F48-4254-ACE0-39DDC8E6E9EB}" srcOrd="0" destOrd="0" presId="urn:microsoft.com/office/officeart/2005/8/layout/orgChart1#1"/>
    <dgm:cxn modelId="{D7DF2DC6-670C-4F8A-B516-6999FD2A92E0}" type="presOf" srcId="{D5130096-88CA-4A13-9ABC-848684D57C4B}" destId="{34E0F6E4-A65C-46E0-B99A-B87441EB232F}" srcOrd="0" destOrd="0" presId="urn:microsoft.com/office/officeart/2005/8/layout/orgChart1#1"/>
    <dgm:cxn modelId="{8D64279C-7111-43DB-BDF8-C0DECBAEAC9E}" srcId="{0F48A8BC-D834-4518-ABE4-CAB1CDFAD28C}" destId="{22EC734F-427E-4E18-B747-F72F4CCBD3BF}" srcOrd="0" destOrd="0" parTransId="{A8CA108B-E2C5-4B48-B5D3-24F0E05B835F}" sibTransId="{8F370B13-B91B-4F8F-B3D7-8835A46C2B1D}"/>
    <dgm:cxn modelId="{6CB112E4-4AE9-490D-9F0A-F88710908CE9}" type="presOf" srcId="{64C59537-CD92-492A-866B-6D47B4E0981F}" destId="{BCB356CB-C51B-4D0D-A068-55B7AA7FA177}" srcOrd="0" destOrd="0" presId="urn:microsoft.com/office/officeart/2005/8/layout/orgChart1#1"/>
    <dgm:cxn modelId="{6AE25514-2A71-46BC-BCB5-42FDF405CEEF}" type="presOf" srcId="{75C0E0F6-0A9C-49A1-BA93-4585EF4CE87A}" destId="{545B7E68-629B-4139-8223-56F3F46A0B3E}" srcOrd="0" destOrd="0" presId="urn:microsoft.com/office/officeart/2005/8/layout/orgChart1#1"/>
    <dgm:cxn modelId="{59325D56-DBE0-423B-A72A-DEC2CCF3D07E}" type="presOf" srcId="{04327F4F-43F1-4280-94F0-0795F498E101}" destId="{F0CBE9B5-25C0-438C-91B7-B93C5095A81D}" srcOrd="0" destOrd="0" presId="urn:microsoft.com/office/officeart/2005/8/layout/orgChart1#1"/>
    <dgm:cxn modelId="{5FC04FA3-FB89-4A80-A657-020DF0A80D3E}" type="presOf" srcId="{2B6B458C-1ECD-4F91-A110-F1316BAF4BB0}" destId="{0D86FED9-AC15-4328-B920-E3D3182B4530}" srcOrd="1" destOrd="0" presId="urn:microsoft.com/office/officeart/2005/8/layout/orgChart1#1"/>
    <dgm:cxn modelId="{906011C8-F8D5-49C4-A730-FCDC0A1F11FD}" type="presOf" srcId="{8BFE4686-F12E-40C8-9018-B1B3D9EC2D44}" destId="{FE956498-FDE4-464D-9D03-25D9CB890290}" srcOrd="0" destOrd="0" presId="urn:microsoft.com/office/officeart/2005/8/layout/orgChart1#1"/>
    <dgm:cxn modelId="{02ED5857-F641-4AE3-86AD-5B8343406B22}" type="presOf" srcId="{55D475DC-0544-41CC-B98C-0D0ECB6D1F52}" destId="{23E1478E-6F4A-46D1-AB57-B3ABDD4772F4}" srcOrd="1" destOrd="0" presId="urn:microsoft.com/office/officeart/2005/8/layout/orgChart1#1"/>
    <dgm:cxn modelId="{3A318589-76D7-4D3B-8D54-6473E6FBBF35}" type="presOf" srcId="{5EE7DB8C-FC7B-47DE-8E7A-EA166FA1744E}" destId="{B8D0A6EA-C96C-441A-A677-61E0BDC21AC4}" srcOrd="1" destOrd="0" presId="urn:microsoft.com/office/officeart/2005/8/layout/orgChart1#1"/>
    <dgm:cxn modelId="{F2B6F5D0-9EBE-4244-8F7A-A23907888B7C}" type="presOf" srcId="{5EE7DB8C-FC7B-47DE-8E7A-EA166FA1744E}" destId="{BD2052FE-8D84-4E68-984F-C73794A5E2C9}" srcOrd="0" destOrd="0" presId="urn:microsoft.com/office/officeart/2005/8/layout/orgChart1#1"/>
    <dgm:cxn modelId="{808DA644-5CB2-45EF-BA73-A3A6A251C944}" srcId="{0F48A8BC-D834-4518-ABE4-CAB1CDFAD28C}" destId="{55D475DC-0544-41CC-B98C-0D0ECB6D1F52}" srcOrd="2" destOrd="0" parTransId="{90EDCD68-056F-4A13-843B-64D8181D7DCE}" sibTransId="{7BA4A432-2C3D-4669-AEBE-01E8959FA1AA}"/>
    <dgm:cxn modelId="{D4A5BA3F-FA2B-4076-92E9-503705C1847E}" srcId="{5EE7DB8C-FC7B-47DE-8E7A-EA166FA1744E}" destId="{F051649E-4525-4C2A-A2B5-D5B586DD7525}" srcOrd="0" destOrd="0" parTransId="{8BFE4686-F12E-40C8-9018-B1B3D9EC2D44}" sibTransId="{86270BAB-6823-401E-B5BF-56A929533DB6}"/>
    <dgm:cxn modelId="{B98CB902-9B8E-4FBD-B5B5-CF2FFDC24F7A}" type="presOf" srcId="{22EC734F-427E-4E18-B747-F72F4CCBD3BF}" destId="{1629D8C0-58F4-4963-8D78-C95DA74FFA04}" srcOrd="0" destOrd="0" presId="urn:microsoft.com/office/officeart/2005/8/layout/orgChart1#1"/>
    <dgm:cxn modelId="{602EE254-6676-4D1F-8DEC-4662C10F7A73}" type="presOf" srcId="{F2947EAD-9158-41C2-8C48-220ECF46E39F}" destId="{6AE32D87-12A4-468E-B323-C5D8248790D4}" srcOrd="0" destOrd="0" presId="urn:microsoft.com/office/officeart/2005/8/layout/orgChart1#1"/>
    <dgm:cxn modelId="{00A9F8AE-5582-4887-AC9E-DB0B57501A52}" type="presOf" srcId="{90EDCD68-056F-4A13-843B-64D8181D7DCE}" destId="{6208B681-58C4-4DBE-B926-A2B7277FAEAF}" srcOrd="0" destOrd="0" presId="urn:microsoft.com/office/officeart/2005/8/layout/orgChart1#1"/>
    <dgm:cxn modelId="{A6DC6F85-BB5C-43E2-9515-4A72D05C966C}" type="presOf" srcId="{2B6B458C-1ECD-4F91-A110-F1316BAF4BB0}" destId="{23AFDD26-3552-4D9D-BCCE-CD6291D9BC04}" srcOrd="0" destOrd="0" presId="urn:microsoft.com/office/officeart/2005/8/layout/orgChart1#1"/>
    <dgm:cxn modelId="{D249AE83-0B43-414D-A49D-FA7E0DD67D98}" type="presOf" srcId="{CCB286F8-4A92-45F3-947A-ED20B70BC7C9}" destId="{033FE23B-E69F-4E7B-B318-465803D37305}" srcOrd="0" destOrd="0" presId="urn:microsoft.com/office/officeart/2005/8/layout/orgChart1#1"/>
    <dgm:cxn modelId="{EAF66171-42CF-4D8C-A06F-C343F67891B7}" type="presOf" srcId="{0F48A8BC-D834-4518-ABE4-CAB1CDFAD28C}" destId="{7ECD664E-1F2B-4F4A-AC1F-41ED8AD80E18}" srcOrd="0" destOrd="0" presId="urn:microsoft.com/office/officeart/2005/8/layout/orgChart1#1"/>
    <dgm:cxn modelId="{645AB281-F6A1-4491-8D49-9C6DAC353D10}" srcId="{0F48A8BC-D834-4518-ABE4-CAB1CDFAD28C}" destId="{E163EBBB-70C3-4A7B-84C7-E551C28A49BF}" srcOrd="1" destOrd="0" parTransId="{D5130096-88CA-4A13-9ABC-848684D57C4B}" sibTransId="{3E691607-7EBF-492C-95D6-C4332858206B}"/>
    <dgm:cxn modelId="{75BEC4D2-1B22-4365-84F2-FDD24AB9CE39}" srcId="{5DF071E3-B600-4A3A-B553-58ABD8F1F5CD}" destId="{0F48A8BC-D834-4518-ABE4-CAB1CDFAD28C}" srcOrd="0" destOrd="0" parTransId="{CCB286F8-4A92-45F3-947A-ED20B70BC7C9}" sibTransId="{30F0FBCC-2743-4756-B84A-77E8AAF1A5A6}"/>
    <dgm:cxn modelId="{6C5C9753-8E43-41C6-B2EF-627002B15FD4}" type="presOf" srcId="{E163EBBB-70C3-4A7B-84C7-E551C28A49BF}" destId="{131F23A4-A47C-4FDA-991F-904052DD62CB}" srcOrd="1" destOrd="0" presId="urn:microsoft.com/office/officeart/2005/8/layout/orgChart1#1"/>
    <dgm:cxn modelId="{017E614D-75B5-48AC-B20F-78CF40D863A7}" type="presParOf" srcId="{BCB356CB-C51B-4D0D-A068-55B7AA7FA177}" destId="{9C4084EF-7488-4219-898B-6743F51F9C44}" srcOrd="0" destOrd="0" presId="urn:microsoft.com/office/officeart/2005/8/layout/orgChart1#1"/>
    <dgm:cxn modelId="{C0C93354-6F58-4035-B7D4-560AD0DDC629}" type="presParOf" srcId="{9C4084EF-7488-4219-898B-6743F51F9C44}" destId="{66DE531B-43F4-4C38-A084-07CFC420ECDA}" srcOrd="0" destOrd="0" presId="urn:microsoft.com/office/officeart/2005/8/layout/orgChart1#1"/>
    <dgm:cxn modelId="{E06D681D-D874-42AE-B029-49C20E155403}" type="presParOf" srcId="{66DE531B-43F4-4C38-A084-07CFC420ECDA}" destId="{CA89DF55-78A9-40FA-8A92-459A567B3B61}" srcOrd="0" destOrd="0" presId="urn:microsoft.com/office/officeart/2005/8/layout/orgChart1#1"/>
    <dgm:cxn modelId="{2173E1D0-9309-4D3A-B289-DF37138DA6D0}" type="presParOf" srcId="{66DE531B-43F4-4C38-A084-07CFC420ECDA}" destId="{B2A85545-E43F-4EB6-AE45-C6984BBAEE47}" srcOrd="1" destOrd="0" presId="urn:microsoft.com/office/officeart/2005/8/layout/orgChart1#1"/>
    <dgm:cxn modelId="{7ECF81DD-FFC4-4CE3-B2CB-C42020B398F3}" type="presParOf" srcId="{9C4084EF-7488-4219-898B-6743F51F9C44}" destId="{D5EA50AD-51D0-499F-91DD-536AD29BB3A8}" srcOrd="1" destOrd="0" presId="urn:microsoft.com/office/officeart/2005/8/layout/orgChart1#1"/>
    <dgm:cxn modelId="{0401E25E-8BB6-4D1A-A4BF-ED81514CCF8F}" type="presParOf" srcId="{D5EA50AD-51D0-499F-91DD-536AD29BB3A8}" destId="{033FE23B-E69F-4E7B-B318-465803D37305}" srcOrd="0" destOrd="0" presId="urn:microsoft.com/office/officeart/2005/8/layout/orgChart1#1"/>
    <dgm:cxn modelId="{FCBBD38E-1F23-4199-96A5-07A48F178595}" type="presParOf" srcId="{D5EA50AD-51D0-499F-91DD-536AD29BB3A8}" destId="{27F490E6-A6D6-4076-A1D1-B5CB1F559F6A}" srcOrd="1" destOrd="0" presId="urn:microsoft.com/office/officeart/2005/8/layout/orgChart1#1"/>
    <dgm:cxn modelId="{FF56E5D5-D612-4409-9DCF-9F2DD8037BC0}" type="presParOf" srcId="{27F490E6-A6D6-4076-A1D1-B5CB1F559F6A}" destId="{A3407598-82FB-421E-9CFD-B0969EAD75AD}" srcOrd="0" destOrd="0" presId="urn:microsoft.com/office/officeart/2005/8/layout/orgChart1#1"/>
    <dgm:cxn modelId="{691B1374-94D2-440D-8C5D-E11D383A8DC5}" type="presParOf" srcId="{A3407598-82FB-421E-9CFD-B0969EAD75AD}" destId="{7ECD664E-1F2B-4F4A-AC1F-41ED8AD80E18}" srcOrd="0" destOrd="0" presId="urn:microsoft.com/office/officeart/2005/8/layout/orgChart1#1"/>
    <dgm:cxn modelId="{1563A675-17FC-4D65-A862-F34A02E8FFEE}" type="presParOf" srcId="{A3407598-82FB-421E-9CFD-B0969EAD75AD}" destId="{31DB28E8-325A-442B-A5D9-0D2BC6CB2387}" srcOrd="1" destOrd="0" presId="urn:microsoft.com/office/officeart/2005/8/layout/orgChart1#1"/>
    <dgm:cxn modelId="{34EC0BDD-F8CE-4E1E-AE17-D9153A36182D}" type="presParOf" srcId="{27F490E6-A6D6-4076-A1D1-B5CB1F559F6A}" destId="{394BCB27-B9BA-45D6-8B62-6A39D792F228}" srcOrd="1" destOrd="0" presId="urn:microsoft.com/office/officeart/2005/8/layout/orgChart1#1"/>
    <dgm:cxn modelId="{FDE58593-779E-4B03-80B6-5E02CCC3307B}" type="presParOf" srcId="{394BCB27-B9BA-45D6-8B62-6A39D792F228}" destId="{9CCE496C-5FBD-42AA-8CFC-021C26A700DB}" srcOrd="0" destOrd="0" presId="urn:microsoft.com/office/officeart/2005/8/layout/orgChart1#1"/>
    <dgm:cxn modelId="{6D601F22-4602-4C10-B02B-B0C4CE972C1D}" type="presParOf" srcId="{394BCB27-B9BA-45D6-8B62-6A39D792F228}" destId="{6143E692-9AF8-403A-942C-745FC2CD170D}" srcOrd="1" destOrd="0" presId="urn:microsoft.com/office/officeart/2005/8/layout/orgChart1#1"/>
    <dgm:cxn modelId="{F75F2846-FBE6-4CD9-A7C0-14B2CC46BFFA}" type="presParOf" srcId="{6143E692-9AF8-403A-942C-745FC2CD170D}" destId="{184F49C7-A638-4BB4-A6F2-C3160F0386E0}" srcOrd="0" destOrd="0" presId="urn:microsoft.com/office/officeart/2005/8/layout/orgChart1#1"/>
    <dgm:cxn modelId="{E5542D65-EF1F-4A4F-9437-E37A94E012C4}" type="presParOf" srcId="{184F49C7-A638-4BB4-A6F2-C3160F0386E0}" destId="{1629D8C0-58F4-4963-8D78-C95DA74FFA04}" srcOrd="0" destOrd="0" presId="urn:microsoft.com/office/officeart/2005/8/layout/orgChart1#1"/>
    <dgm:cxn modelId="{2E930C70-B016-461A-8E04-93F9F0C73BED}" type="presParOf" srcId="{184F49C7-A638-4BB4-A6F2-C3160F0386E0}" destId="{8C5DE240-B581-47D6-876E-685ED7D5047A}" srcOrd="1" destOrd="0" presId="urn:microsoft.com/office/officeart/2005/8/layout/orgChart1#1"/>
    <dgm:cxn modelId="{45C10DC5-1BF6-4E7C-946C-F37E3E2DC781}" type="presParOf" srcId="{6143E692-9AF8-403A-942C-745FC2CD170D}" destId="{1E6E22E2-5D2C-4E28-ADA1-1FA582992D3C}" srcOrd="1" destOrd="0" presId="urn:microsoft.com/office/officeart/2005/8/layout/orgChart1#1"/>
    <dgm:cxn modelId="{43E8A9C9-DBB5-4ECC-8AD2-1B9195867D53}" type="presParOf" srcId="{6143E692-9AF8-403A-942C-745FC2CD170D}" destId="{B75A9CE5-530D-46E0-A1A3-2605831CD821}" srcOrd="2" destOrd="0" presId="urn:microsoft.com/office/officeart/2005/8/layout/orgChart1#1"/>
    <dgm:cxn modelId="{7D3A04CD-3205-4548-B824-3F9E4C9E4A52}" type="presParOf" srcId="{394BCB27-B9BA-45D6-8B62-6A39D792F228}" destId="{34E0F6E4-A65C-46E0-B99A-B87441EB232F}" srcOrd="2" destOrd="0" presId="urn:microsoft.com/office/officeart/2005/8/layout/orgChart1#1"/>
    <dgm:cxn modelId="{59DEDFEA-A6A6-4584-AC31-AEFBFD5930A9}" type="presParOf" srcId="{394BCB27-B9BA-45D6-8B62-6A39D792F228}" destId="{B0194EA7-2660-4955-A055-B9864D71D72C}" srcOrd="3" destOrd="0" presId="urn:microsoft.com/office/officeart/2005/8/layout/orgChart1#1"/>
    <dgm:cxn modelId="{56FDF80E-20E3-4390-BA7D-ED34C6A5999B}" type="presParOf" srcId="{B0194EA7-2660-4955-A055-B9864D71D72C}" destId="{0736CB00-B73A-463C-B230-376FF41262E0}" srcOrd="0" destOrd="0" presId="urn:microsoft.com/office/officeart/2005/8/layout/orgChart1#1"/>
    <dgm:cxn modelId="{82077CBF-C4D7-4144-ACC3-65D8444FB85C}" type="presParOf" srcId="{0736CB00-B73A-463C-B230-376FF41262E0}" destId="{7791691D-06F3-4245-9D7C-CCF275A4CCDA}" srcOrd="0" destOrd="0" presId="urn:microsoft.com/office/officeart/2005/8/layout/orgChart1#1"/>
    <dgm:cxn modelId="{9D6662AF-B46A-4AA6-A3DF-81BE29C2ED61}" type="presParOf" srcId="{0736CB00-B73A-463C-B230-376FF41262E0}" destId="{131F23A4-A47C-4FDA-991F-904052DD62CB}" srcOrd="1" destOrd="0" presId="urn:microsoft.com/office/officeart/2005/8/layout/orgChart1#1"/>
    <dgm:cxn modelId="{4A07624E-3159-4BCE-BE88-69F2A937593E}" type="presParOf" srcId="{B0194EA7-2660-4955-A055-B9864D71D72C}" destId="{7012D488-C3B3-40B8-85F5-9E410D99772E}" srcOrd="1" destOrd="0" presId="urn:microsoft.com/office/officeart/2005/8/layout/orgChart1#1"/>
    <dgm:cxn modelId="{E146E7D6-FB6B-4F4B-AE00-460EFA01A14A}" type="presParOf" srcId="{B0194EA7-2660-4955-A055-B9864D71D72C}" destId="{AA644FC5-74F6-4D12-8EE8-F2EAA649C732}" srcOrd="2" destOrd="0" presId="urn:microsoft.com/office/officeart/2005/8/layout/orgChart1#1"/>
    <dgm:cxn modelId="{00046B89-3182-42AE-A785-87431CB97668}" type="presParOf" srcId="{394BCB27-B9BA-45D6-8B62-6A39D792F228}" destId="{6208B681-58C4-4DBE-B926-A2B7277FAEAF}" srcOrd="4" destOrd="0" presId="urn:microsoft.com/office/officeart/2005/8/layout/orgChart1#1"/>
    <dgm:cxn modelId="{23AAE699-4382-468E-94B6-42E8A3123FD5}" type="presParOf" srcId="{394BCB27-B9BA-45D6-8B62-6A39D792F228}" destId="{3201A2ED-BE84-46CA-A7C6-16BEDC614685}" srcOrd="5" destOrd="0" presId="urn:microsoft.com/office/officeart/2005/8/layout/orgChart1#1"/>
    <dgm:cxn modelId="{0A724B88-E84B-4295-A878-60E6F430B45A}" type="presParOf" srcId="{3201A2ED-BE84-46CA-A7C6-16BEDC614685}" destId="{D89CC7F7-10E7-42B5-9F9B-1CB3C373A9D8}" srcOrd="0" destOrd="0" presId="urn:microsoft.com/office/officeart/2005/8/layout/orgChart1#1"/>
    <dgm:cxn modelId="{F4A211EB-A47C-4D63-9EDB-BE81DA05C991}" type="presParOf" srcId="{D89CC7F7-10E7-42B5-9F9B-1CB3C373A9D8}" destId="{E426D9BD-9061-4CC4-8C8E-2BCF281B5467}" srcOrd="0" destOrd="0" presId="urn:microsoft.com/office/officeart/2005/8/layout/orgChart1#1"/>
    <dgm:cxn modelId="{55914AA7-66B8-4779-8593-0DB30C63D771}" type="presParOf" srcId="{D89CC7F7-10E7-42B5-9F9B-1CB3C373A9D8}" destId="{23E1478E-6F4A-46D1-AB57-B3ABDD4772F4}" srcOrd="1" destOrd="0" presId="urn:microsoft.com/office/officeart/2005/8/layout/orgChart1#1"/>
    <dgm:cxn modelId="{EC817C82-86C1-4F68-8D1F-A6628D28F526}" type="presParOf" srcId="{3201A2ED-BE84-46CA-A7C6-16BEDC614685}" destId="{9F413383-2894-4223-99EB-4570FF3FA754}" srcOrd="1" destOrd="0" presId="urn:microsoft.com/office/officeart/2005/8/layout/orgChart1#1"/>
    <dgm:cxn modelId="{D615F296-1685-4C4C-A3A8-9A82622F7C4A}" type="presParOf" srcId="{3201A2ED-BE84-46CA-A7C6-16BEDC614685}" destId="{F28A42AA-E033-40F1-B69A-DAC4ABE24902}" srcOrd="2" destOrd="0" presId="urn:microsoft.com/office/officeart/2005/8/layout/orgChart1#1"/>
    <dgm:cxn modelId="{9EC8F715-A3EE-40C9-AFA5-F9B4120D55BC}" type="presParOf" srcId="{394BCB27-B9BA-45D6-8B62-6A39D792F228}" destId="{A6991DE1-48A9-46E0-8A19-7FD8CADAB8E4}" srcOrd="6" destOrd="0" presId="urn:microsoft.com/office/officeart/2005/8/layout/orgChart1#1"/>
    <dgm:cxn modelId="{FBA9500F-F223-408E-9633-E7696263E570}" type="presParOf" srcId="{394BCB27-B9BA-45D6-8B62-6A39D792F228}" destId="{D83236F4-448B-480A-B860-33C6B61CC400}" srcOrd="7" destOrd="0" presId="urn:microsoft.com/office/officeart/2005/8/layout/orgChart1#1"/>
    <dgm:cxn modelId="{17BB6E8F-F64F-46A0-8B19-A5E872F2CB11}" type="presParOf" srcId="{D83236F4-448B-480A-B860-33C6B61CC400}" destId="{14AA9DB7-B40A-45D5-B14A-37882D896001}" srcOrd="0" destOrd="0" presId="urn:microsoft.com/office/officeart/2005/8/layout/orgChart1#1"/>
    <dgm:cxn modelId="{D6546F80-B95B-4531-85B1-A946AEE12395}" type="presParOf" srcId="{14AA9DB7-B40A-45D5-B14A-37882D896001}" destId="{6AE32D87-12A4-468E-B323-C5D8248790D4}" srcOrd="0" destOrd="0" presId="urn:microsoft.com/office/officeart/2005/8/layout/orgChart1#1"/>
    <dgm:cxn modelId="{C81BCA49-8D11-4CD1-ACC0-AC2302299C44}" type="presParOf" srcId="{14AA9DB7-B40A-45D5-B14A-37882D896001}" destId="{75D328E4-F828-45E4-A4EE-B61C57AE02DF}" srcOrd="1" destOrd="0" presId="urn:microsoft.com/office/officeart/2005/8/layout/orgChart1#1"/>
    <dgm:cxn modelId="{409ABECC-7A69-47A7-A576-C974ACACE9CC}" type="presParOf" srcId="{D83236F4-448B-480A-B860-33C6B61CC400}" destId="{239718D4-BA34-4272-B4B7-A9B3A1B6C71F}" srcOrd="1" destOrd="0" presId="urn:microsoft.com/office/officeart/2005/8/layout/orgChart1#1"/>
    <dgm:cxn modelId="{52A0EF20-B08A-4295-83E7-4F5F2D756AE2}" type="presParOf" srcId="{D83236F4-448B-480A-B860-33C6B61CC400}" destId="{FDF129B2-0877-4E1E-946F-F1F52B354A2C}" srcOrd="2" destOrd="0" presId="urn:microsoft.com/office/officeart/2005/8/layout/orgChart1#1"/>
    <dgm:cxn modelId="{AE182608-B8F7-4208-BC4F-088AD9EBA866}" type="presParOf" srcId="{394BCB27-B9BA-45D6-8B62-6A39D792F228}" destId="{545B7E68-629B-4139-8223-56F3F46A0B3E}" srcOrd="8" destOrd="0" presId="urn:microsoft.com/office/officeart/2005/8/layout/orgChart1#1"/>
    <dgm:cxn modelId="{0366C9FD-D858-42F0-95B5-04918603769F}" type="presParOf" srcId="{394BCB27-B9BA-45D6-8B62-6A39D792F228}" destId="{1EC93E71-4316-47AC-929D-FC42B5C5A303}" srcOrd="9" destOrd="0" presId="urn:microsoft.com/office/officeart/2005/8/layout/orgChart1#1"/>
    <dgm:cxn modelId="{6ECCAB22-CFF1-4338-AEF8-629E1B179C3D}" type="presParOf" srcId="{1EC93E71-4316-47AC-929D-FC42B5C5A303}" destId="{D8420464-BF47-4620-95FF-C45F109F0D0B}" srcOrd="0" destOrd="0" presId="urn:microsoft.com/office/officeart/2005/8/layout/orgChart1#1"/>
    <dgm:cxn modelId="{D066894E-CCCB-4035-8E81-9DF318774AE9}" type="presParOf" srcId="{D8420464-BF47-4620-95FF-C45F109F0D0B}" destId="{FED0D899-0F3B-4FA0-A5E8-90C0716B5DFE}" srcOrd="0" destOrd="0" presId="urn:microsoft.com/office/officeart/2005/8/layout/orgChart1#1"/>
    <dgm:cxn modelId="{903409A2-13FD-4D81-94F7-E4013B35DC90}" type="presParOf" srcId="{D8420464-BF47-4620-95FF-C45F109F0D0B}" destId="{0AF2A6B4-5B52-4641-BCC3-10BC71A4CE63}" srcOrd="1" destOrd="0" presId="urn:microsoft.com/office/officeart/2005/8/layout/orgChart1#1"/>
    <dgm:cxn modelId="{08CBC64F-1188-4D9F-96C6-9C6133BDEF14}" type="presParOf" srcId="{1EC93E71-4316-47AC-929D-FC42B5C5A303}" destId="{5D876D05-2AB5-4BD4-A6A1-C063818F7E31}" srcOrd="1" destOrd="0" presId="urn:microsoft.com/office/officeart/2005/8/layout/orgChart1#1"/>
    <dgm:cxn modelId="{A81E7C0A-D891-48A3-9CF9-003416B12638}" type="presParOf" srcId="{1EC93E71-4316-47AC-929D-FC42B5C5A303}" destId="{12D5D2E4-DF15-4050-BCD2-00EBFB024BCD}" srcOrd="2" destOrd="0" presId="urn:microsoft.com/office/officeart/2005/8/layout/orgChart1#1"/>
    <dgm:cxn modelId="{1A388AD8-FAE0-4F03-89F3-A1D0BE2FC28A}" type="presParOf" srcId="{27F490E6-A6D6-4076-A1D1-B5CB1F559F6A}" destId="{BFCF35A0-58CA-4D43-8015-54C0F62F9B1A}" srcOrd="2" destOrd="0" presId="urn:microsoft.com/office/officeart/2005/8/layout/orgChart1#1"/>
    <dgm:cxn modelId="{C01E2161-F177-4F95-A5CB-C39DDF5F7472}" type="presParOf" srcId="{D5EA50AD-51D0-499F-91DD-536AD29BB3A8}" destId="{F0CBE9B5-25C0-438C-91B7-B93C5095A81D}" srcOrd="2" destOrd="0" presId="urn:microsoft.com/office/officeart/2005/8/layout/orgChart1#1"/>
    <dgm:cxn modelId="{5654D5E1-BF4A-44C8-92AB-DB615DADE947}" type="presParOf" srcId="{D5EA50AD-51D0-499F-91DD-536AD29BB3A8}" destId="{752ED337-C543-49B0-B71A-F0E06AA6CF45}" srcOrd="3" destOrd="0" presId="urn:microsoft.com/office/officeart/2005/8/layout/orgChart1#1"/>
    <dgm:cxn modelId="{0175ACA7-3D6C-4D92-B218-BDF6C3BDDFA7}" type="presParOf" srcId="{752ED337-C543-49B0-B71A-F0E06AA6CF45}" destId="{85E2857D-7A59-4D51-BCEF-9C7FF0206CFF}" srcOrd="0" destOrd="0" presId="urn:microsoft.com/office/officeart/2005/8/layout/orgChart1#1"/>
    <dgm:cxn modelId="{C0281FBE-D89E-4827-ADD2-2CE580940B58}" type="presParOf" srcId="{85E2857D-7A59-4D51-BCEF-9C7FF0206CFF}" destId="{BD2052FE-8D84-4E68-984F-C73794A5E2C9}" srcOrd="0" destOrd="0" presId="urn:microsoft.com/office/officeart/2005/8/layout/orgChart1#1"/>
    <dgm:cxn modelId="{CCB728BA-72D1-4334-A11B-191EE718FBED}" type="presParOf" srcId="{85E2857D-7A59-4D51-BCEF-9C7FF0206CFF}" destId="{B8D0A6EA-C96C-441A-A677-61E0BDC21AC4}" srcOrd="1" destOrd="0" presId="urn:microsoft.com/office/officeart/2005/8/layout/orgChart1#1"/>
    <dgm:cxn modelId="{CF966098-4B7B-4720-8914-F4C33E98C4AB}" type="presParOf" srcId="{752ED337-C543-49B0-B71A-F0E06AA6CF45}" destId="{23D1D494-4456-4637-8493-F784B1A63624}" srcOrd="1" destOrd="0" presId="urn:microsoft.com/office/officeart/2005/8/layout/orgChart1#1"/>
    <dgm:cxn modelId="{717C9954-FEF6-43DA-9D75-CEEAF784EBAA}" type="presParOf" srcId="{23D1D494-4456-4637-8493-F784B1A63624}" destId="{FE956498-FDE4-464D-9D03-25D9CB890290}" srcOrd="0" destOrd="0" presId="urn:microsoft.com/office/officeart/2005/8/layout/orgChart1#1"/>
    <dgm:cxn modelId="{39F33F37-AFCD-4CBE-838B-92A7409EC43E}" type="presParOf" srcId="{23D1D494-4456-4637-8493-F784B1A63624}" destId="{946C6959-33D6-4CC8-9C97-47A79DE5050B}" srcOrd="1" destOrd="0" presId="urn:microsoft.com/office/officeart/2005/8/layout/orgChart1#1"/>
    <dgm:cxn modelId="{3F7BA89C-14C2-4928-8255-135C106D308B}" type="presParOf" srcId="{946C6959-33D6-4CC8-9C97-47A79DE5050B}" destId="{289B646D-3E4D-46F4-A3E1-CA59BA5C1679}" srcOrd="0" destOrd="0" presId="urn:microsoft.com/office/officeart/2005/8/layout/orgChart1#1"/>
    <dgm:cxn modelId="{D3DFBFF8-7E02-4BFD-AC62-95F7CB1FA9E5}" type="presParOf" srcId="{289B646D-3E4D-46F4-A3E1-CA59BA5C1679}" destId="{9C4111A1-FE63-4880-9D98-DEE1FFCB88F4}" srcOrd="0" destOrd="0" presId="urn:microsoft.com/office/officeart/2005/8/layout/orgChart1#1"/>
    <dgm:cxn modelId="{18E7DBC2-FC6E-4FC1-947D-AE806F0C056E}" type="presParOf" srcId="{289B646D-3E4D-46F4-A3E1-CA59BA5C1679}" destId="{E6A5B3B5-4814-4B4B-BE73-0871F4C446A8}" srcOrd="1" destOrd="0" presId="urn:microsoft.com/office/officeart/2005/8/layout/orgChart1#1"/>
    <dgm:cxn modelId="{09F896A1-41C5-498B-A5F2-7242C7664C18}" type="presParOf" srcId="{946C6959-33D6-4CC8-9C97-47A79DE5050B}" destId="{9C068D3C-38F3-456D-8EBE-1223AFDA8BB6}" srcOrd="1" destOrd="0" presId="urn:microsoft.com/office/officeart/2005/8/layout/orgChart1#1"/>
    <dgm:cxn modelId="{A441C5E7-7C9B-4223-992D-6D51E2C3BBEC}" type="presParOf" srcId="{946C6959-33D6-4CC8-9C97-47A79DE5050B}" destId="{06B7DC33-73FC-4439-89D6-E22CD5F505F9}" srcOrd="2" destOrd="0" presId="urn:microsoft.com/office/officeart/2005/8/layout/orgChart1#1"/>
    <dgm:cxn modelId="{EBEE3F43-1B9F-4557-9190-6083F3EE41A9}" type="presParOf" srcId="{23D1D494-4456-4637-8493-F784B1A63624}" destId="{EC68EFEF-FBC3-4D20-BFE2-BD314B337F6E}" srcOrd="2" destOrd="0" presId="urn:microsoft.com/office/officeart/2005/8/layout/orgChart1#1"/>
    <dgm:cxn modelId="{D651393B-A0B4-48FA-86EF-C6081BEE53D0}" type="presParOf" srcId="{23D1D494-4456-4637-8493-F784B1A63624}" destId="{90942DAF-9144-4876-85E7-9B944C9A953A}" srcOrd="3" destOrd="0" presId="urn:microsoft.com/office/officeart/2005/8/layout/orgChart1#1"/>
    <dgm:cxn modelId="{6A4659B2-DE24-4610-B681-3EEF34E3BBF4}" type="presParOf" srcId="{90942DAF-9144-4876-85E7-9B944C9A953A}" destId="{85818F53-7388-47B8-837C-3C77CD027FA3}" srcOrd="0" destOrd="0" presId="urn:microsoft.com/office/officeart/2005/8/layout/orgChart1#1"/>
    <dgm:cxn modelId="{68027806-BF7D-4C73-90EE-3E15AB9DB446}" type="presParOf" srcId="{85818F53-7388-47B8-837C-3C77CD027FA3}" destId="{23AFDD26-3552-4D9D-BCCE-CD6291D9BC04}" srcOrd="0" destOrd="0" presId="urn:microsoft.com/office/officeart/2005/8/layout/orgChart1#1"/>
    <dgm:cxn modelId="{D037D1A9-0AC3-4814-9F5F-1AEA922229EB}" type="presParOf" srcId="{85818F53-7388-47B8-837C-3C77CD027FA3}" destId="{0D86FED9-AC15-4328-B920-E3D3182B4530}" srcOrd="1" destOrd="0" presId="urn:microsoft.com/office/officeart/2005/8/layout/orgChart1#1"/>
    <dgm:cxn modelId="{85CF1A11-138F-426A-9585-EFED675149FE}" type="presParOf" srcId="{90942DAF-9144-4876-85E7-9B944C9A953A}" destId="{A48CA7E4-175A-4115-B75D-7094F33C2BF6}" srcOrd="1" destOrd="0" presId="urn:microsoft.com/office/officeart/2005/8/layout/orgChart1#1"/>
    <dgm:cxn modelId="{325CBCC2-E462-4168-BD7D-F7214EA0EF77}" type="presParOf" srcId="{90942DAF-9144-4876-85E7-9B944C9A953A}" destId="{41F52745-A9A0-4733-9348-DFEEC9AA7C11}" srcOrd="2" destOrd="0" presId="urn:microsoft.com/office/officeart/2005/8/layout/orgChart1#1"/>
    <dgm:cxn modelId="{9929144D-685F-4F16-8672-9CF84987B990}" type="presParOf" srcId="{752ED337-C543-49B0-B71A-F0E06AA6CF45}" destId="{916BE4EC-D2E3-496F-88E8-1C00E78C0E34}" srcOrd="2" destOrd="0" presId="urn:microsoft.com/office/officeart/2005/8/layout/orgChart1#1"/>
    <dgm:cxn modelId="{60B628A8-400A-4BEA-B375-8C9B0161F499}" type="presParOf" srcId="{D5EA50AD-51D0-499F-91DD-536AD29BB3A8}" destId="{EE35D8E6-1509-40B5-82EE-E3BB69BADC41}" srcOrd="4" destOrd="0" presId="urn:microsoft.com/office/officeart/2005/8/layout/orgChart1#1"/>
    <dgm:cxn modelId="{1F62A6CB-D0D2-450A-ADF1-DAA8BAE9F246}" type="presParOf" srcId="{D5EA50AD-51D0-499F-91DD-536AD29BB3A8}" destId="{53B34248-5547-4BF8-B3BA-F82CBBC16B44}" srcOrd="5" destOrd="0" presId="urn:microsoft.com/office/officeart/2005/8/layout/orgChart1#1"/>
    <dgm:cxn modelId="{82AA0706-0D64-4EE4-8320-6C56A8A97360}" type="presParOf" srcId="{53B34248-5547-4BF8-B3BA-F82CBBC16B44}" destId="{7CD7B9D6-9B36-4C0F-91E7-52F0F8A36A33}" srcOrd="0" destOrd="0" presId="urn:microsoft.com/office/officeart/2005/8/layout/orgChart1#1"/>
    <dgm:cxn modelId="{1B303BF7-355A-4ED4-A5B0-70268B54DB12}" type="presParOf" srcId="{7CD7B9D6-9B36-4C0F-91E7-52F0F8A36A33}" destId="{26C22957-6F48-4254-ACE0-39DDC8E6E9EB}" srcOrd="0" destOrd="0" presId="urn:microsoft.com/office/officeart/2005/8/layout/orgChart1#1"/>
    <dgm:cxn modelId="{1A31A8A6-B38B-4CE0-BA27-4FE5537B2B05}" type="presParOf" srcId="{7CD7B9D6-9B36-4C0F-91E7-52F0F8A36A33}" destId="{96C608A0-A142-461D-85D2-7EDD654F7E9E}" srcOrd="1" destOrd="0" presId="urn:microsoft.com/office/officeart/2005/8/layout/orgChart1#1"/>
    <dgm:cxn modelId="{55E3F3EF-2257-4FE0-8119-AD68CDA5B98B}" type="presParOf" srcId="{53B34248-5547-4BF8-B3BA-F82CBBC16B44}" destId="{D67A8DD1-C614-4202-8967-479D9F6BDBAF}" srcOrd="1" destOrd="0" presId="urn:microsoft.com/office/officeart/2005/8/layout/orgChart1#1"/>
    <dgm:cxn modelId="{A27A9543-7BA3-4A75-875D-700F88CDD6FF}" type="presParOf" srcId="{53B34248-5547-4BF8-B3BA-F82CBBC16B44}" destId="{8E583101-696E-4952-977A-77DE684793CB}" srcOrd="2" destOrd="0" presId="urn:microsoft.com/office/officeart/2005/8/layout/orgChart1#1"/>
    <dgm:cxn modelId="{236AE868-7FD3-416A-B40F-2865DE382511}" type="presParOf" srcId="{9C4084EF-7488-4219-898B-6743F51F9C44}" destId="{7CAA9E1A-9E45-4B16-A63C-2F43B7926234}" srcOrd="2" destOrd="0" presId="urn:microsoft.com/office/officeart/2005/8/layout/orgChar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C1B909-5DBB-4A74-B3F9-FE33CA580B61}" type="doc">
      <dgm:prSet loTypeId="urn:microsoft.com/office/officeart/2005/8/layout/radial1#1" loCatId="relationship" qsTypeId="urn:microsoft.com/office/officeart/2005/8/quickstyle/simple1#1" qsCatId="simple" csTypeId="urn:microsoft.com/office/officeart/2005/8/colors/accent1_2#1" csCatId="accent1"/>
      <dgm:spPr/>
    </dgm:pt>
    <dgm:pt modelId="{CD0023EC-2E3A-4882-B7EA-52EDE274553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曳引系统</a:t>
          </a:r>
        </a:p>
      </dgm:t>
    </dgm:pt>
    <dgm:pt modelId="{35CF154D-A3E6-4FAE-AFE8-D23230FF3D53}" type="parTrans" cxnId="{D10AD5D1-2EB8-4609-8D63-E0481379A169}">
      <dgm:prSet/>
      <dgm:spPr/>
      <dgm:t>
        <a:bodyPr/>
        <a:lstStyle/>
        <a:p>
          <a:endParaRPr lang="zh-CN" altLang="en-US"/>
        </a:p>
      </dgm:t>
    </dgm:pt>
    <dgm:pt modelId="{0FD8D305-C7FF-4668-B0B8-5C728A1D183C}" type="sibTrans" cxnId="{D10AD5D1-2EB8-4609-8D63-E0481379A169}">
      <dgm:prSet/>
      <dgm:spPr/>
      <dgm:t>
        <a:bodyPr/>
        <a:lstStyle/>
        <a:p>
          <a:endParaRPr lang="zh-CN" altLang="en-US"/>
        </a:p>
      </dgm:t>
    </dgm:pt>
    <dgm:pt modelId="{6131A095-1660-4D9D-937E-F1D7D006E4A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曳引机</a:t>
          </a:r>
        </a:p>
      </dgm:t>
    </dgm:pt>
    <dgm:pt modelId="{47F93487-E151-4E15-8E4F-4A0E8F2C19C3}" type="parTrans" cxnId="{29DA9705-9039-43F6-9605-D440D504A6B8}">
      <dgm:prSet/>
      <dgm:spPr/>
      <dgm:t>
        <a:bodyPr/>
        <a:lstStyle/>
        <a:p>
          <a:endParaRPr lang="zh-CN" altLang="en-US"/>
        </a:p>
      </dgm:t>
    </dgm:pt>
    <dgm:pt modelId="{12537AA9-870E-44D0-A7EE-2E7D955B7343}" type="sibTrans" cxnId="{29DA9705-9039-43F6-9605-D440D504A6B8}">
      <dgm:prSet/>
      <dgm:spPr/>
      <dgm:t>
        <a:bodyPr/>
        <a:lstStyle/>
        <a:p>
          <a:endParaRPr lang="zh-CN" altLang="en-US"/>
        </a:p>
      </dgm:t>
    </dgm:pt>
    <dgm:pt modelId="{E434DDA9-6E1F-4AF7-B447-93674C11340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导向轮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反绳轮</a:t>
          </a:r>
        </a:p>
      </dgm:t>
    </dgm:pt>
    <dgm:pt modelId="{F3A15857-DC9D-4610-BE15-A9145895DE4D}" type="parTrans" cxnId="{6E82D59D-B669-434E-A352-C451E316FC36}">
      <dgm:prSet/>
      <dgm:spPr/>
      <dgm:t>
        <a:bodyPr/>
        <a:lstStyle/>
        <a:p>
          <a:endParaRPr lang="zh-CN" altLang="en-US"/>
        </a:p>
      </dgm:t>
    </dgm:pt>
    <dgm:pt modelId="{F61886B3-E750-466D-9891-024E748A97ED}" type="sibTrans" cxnId="{6E82D59D-B669-434E-A352-C451E316FC36}">
      <dgm:prSet/>
      <dgm:spPr/>
      <dgm:t>
        <a:bodyPr/>
        <a:lstStyle/>
        <a:p>
          <a:endParaRPr lang="zh-CN" altLang="en-US"/>
        </a:p>
      </dgm:t>
    </dgm:pt>
    <dgm:pt modelId="{99889AA7-1265-4E80-8303-A93056A6CD2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曳引绳</a:t>
          </a:r>
        </a:p>
      </dgm:t>
    </dgm:pt>
    <dgm:pt modelId="{A3FC7CFE-4F74-4AC3-A612-B008EB3D3823}" type="parTrans" cxnId="{262530AF-8877-4E34-A9C9-CE27955C1563}">
      <dgm:prSet/>
      <dgm:spPr/>
      <dgm:t>
        <a:bodyPr/>
        <a:lstStyle/>
        <a:p>
          <a:endParaRPr lang="zh-CN" altLang="en-US"/>
        </a:p>
      </dgm:t>
    </dgm:pt>
    <dgm:pt modelId="{291B5109-B508-4939-97C3-ECD6CD38AA4B}" type="sibTrans" cxnId="{262530AF-8877-4E34-A9C9-CE27955C1563}">
      <dgm:prSet/>
      <dgm:spPr/>
      <dgm:t>
        <a:bodyPr/>
        <a:lstStyle/>
        <a:p>
          <a:endParaRPr lang="zh-CN" altLang="en-US"/>
        </a:p>
      </dgm:t>
    </dgm:pt>
    <dgm:pt modelId="{5675D18D-6595-4360-9C54-55F3D40E3C88}" type="pres">
      <dgm:prSet presAssocID="{40C1B909-5DBB-4A74-B3F9-FE33CA580B6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F8D6346-D3BF-4BA9-AFB2-A6B6F8ED2B23}" type="pres">
      <dgm:prSet presAssocID="{CD0023EC-2E3A-4882-B7EA-52EDE274553E}" presName="centerShape" presStyleLbl="node0" presStyleIdx="0" presStyleCnt="1" custLinFactNeighborX="1181" custLinFactNeighborY="-771"/>
      <dgm:spPr/>
      <dgm:t>
        <a:bodyPr/>
        <a:lstStyle/>
        <a:p>
          <a:endParaRPr lang="zh-CN" altLang="en-US"/>
        </a:p>
      </dgm:t>
    </dgm:pt>
    <dgm:pt modelId="{6FC25C68-576C-4986-80C6-94B0C8D04413}" type="pres">
      <dgm:prSet presAssocID="{47F93487-E151-4E15-8E4F-4A0E8F2C19C3}" presName="Name9" presStyleLbl="parChTrans1D2" presStyleIdx="0" presStyleCnt="3"/>
      <dgm:spPr/>
      <dgm:t>
        <a:bodyPr/>
        <a:lstStyle/>
        <a:p>
          <a:endParaRPr lang="zh-CN" altLang="en-US"/>
        </a:p>
      </dgm:t>
    </dgm:pt>
    <dgm:pt modelId="{8E0F0335-AD6B-454B-8B75-4D1EDD8B303E}" type="pres">
      <dgm:prSet presAssocID="{47F93487-E151-4E15-8E4F-4A0E8F2C19C3}" presName="connTx" presStyleLbl="parChTrans1D2" presStyleIdx="0" presStyleCnt="3"/>
      <dgm:spPr/>
      <dgm:t>
        <a:bodyPr/>
        <a:lstStyle/>
        <a:p>
          <a:endParaRPr lang="zh-CN" altLang="en-US"/>
        </a:p>
      </dgm:t>
    </dgm:pt>
    <dgm:pt modelId="{1C67ED7C-DA68-4783-9A9F-2E2D91E379CA}" type="pres">
      <dgm:prSet presAssocID="{6131A095-1660-4D9D-937E-F1D7D006E4A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37B621A-27E1-40BA-9404-4A5F8478D5B6}" type="pres">
      <dgm:prSet presAssocID="{F3A15857-DC9D-4610-BE15-A9145895DE4D}" presName="Name9" presStyleLbl="parChTrans1D2" presStyleIdx="1" presStyleCnt="3"/>
      <dgm:spPr/>
      <dgm:t>
        <a:bodyPr/>
        <a:lstStyle/>
        <a:p>
          <a:endParaRPr lang="zh-CN" altLang="en-US"/>
        </a:p>
      </dgm:t>
    </dgm:pt>
    <dgm:pt modelId="{20A62176-DF95-41AD-8502-439D7E8A15C4}" type="pres">
      <dgm:prSet presAssocID="{F3A15857-DC9D-4610-BE15-A9145895DE4D}" presName="connTx" presStyleLbl="parChTrans1D2" presStyleIdx="1" presStyleCnt="3"/>
      <dgm:spPr/>
      <dgm:t>
        <a:bodyPr/>
        <a:lstStyle/>
        <a:p>
          <a:endParaRPr lang="zh-CN" altLang="en-US"/>
        </a:p>
      </dgm:t>
    </dgm:pt>
    <dgm:pt modelId="{9DE55459-8A5C-473C-ACBA-29B1BAEC1793}" type="pres">
      <dgm:prSet presAssocID="{E434DDA9-6E1F-4AF7-B447-93674C11340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77AB69D-97EE-40B5-AD7F-2B6918314080}" type="pres">
      <dgm:prSet presAssocID="{A3FC7CFE-4F74-4AC3-A612-B008EB3D3823}" presName="Name9" presStyleLbl="parChTrans1D2" presStyleIdx="2" presStyleCnt="3"/>
      <dgm:spPr/>
      <dgm:t>
        <a:bodyPr/>
        <a:lstStyle/>
        <a:p>
          <a:endParaRPr lang="zh-CN" altLang="en-US"/>
        </a:p>
      </dgm:t>
    </dgm:pt>
    <dgm:pt modelId="{10733F41-D777-4E5E-A0EF-FB022028BC2C}" type="pres">
      <dgm:prSet presAssocID="{A3FC7CFE-4F74-4AC3-A612-B008EB3D3823}" presName="connTx" presStyleLbl="parChTrans1D2" presStyleIdx="2" presStyleCnt="3"/>
      <dgm:spPr/>
      <dgm:t>
        <a:bodyPr/>
        <a:lstStyle/>
        <a:p>
          <a:endParaRPr lang="zh-CN" altLang="en-US"/>
        </a:p>
      </dgm:t>
    </dgm:pt>
    <dgm:pt modelId="{9C98F11E-ABF6-4616-A5FC-5DA81DAEAF6B}" type="pres">
      <dgm:prSet presAssocID="{99889AA7-1265-4E80-8303-A93056A6CD2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02ECE62-358E-4316-9306-E745B8430A8C}" type="presOf" srcId="{A3FC7CFE-4F74-4AC3-A612-B008EB3D3823}" destId="{B77AB69D-97EE-40B5-AD7F-2B6918314080}" srcOrd="0" destOrd="0" presId="urn:microsoft.com/office/officeart/2005/8/layout/radial1#1"/>
    <dgm:cxn modelId="{262530AF-8877-4E34-A9C9-CE27955C1563}" srcId="{CD0023EC-2E3A-4882-B7EA-52EDE274553E}" destId="{99889AA7-1265-4E80-8303-A93056A6CD2D}" srcOrd="2" destOrd="0" parTransId="{A3FC7CFE-4F74-4AC3-A612-B008EB3D3823}" sibTransId="{291B5109-B508-4939-97C3-ECD6CD38AA4B}"/>
    <dgm:cxn modelId="{138CC5CC-1F40-4099-9545-8D4FD76AA054}" type="presOf" srcId="{CD0023EC-2E3A-4882-B7EA-52EDE274553E}" destId="{EF8D6346-D3BF-4BA9-AFB2-A6B6F8ED2B23}" srcOrd="0" destOrd="0" presId="urn:microsoft.com/office/officeart/2005/8/layout/radial1#1"/>
    <dgm:cxn modelId="{91A6A8BB-F8F3-4515-8766-FFB266A874DC}" type="presOf" srcId="{F3A15857-DC9D-4610-BE15-A9145895DE4D}" destId="{737B621A-27E1-40BA-9404-4A5F8478D5B6}" srcOrd="0" destOrd="0" presId="urn:microsoft.com/office/officeart/2005/8/layout/radial1#1"/>
    <dgm:cxn modelId="{F2C5C407-D540-4592-AB4D-20249C9DD3B2}" type="presOf" srcId="{40C1B909-5DBB-4A74-B3F9-FE33CA580B61}" destId="{5675D18D-6595-4360-9C54-55F3D40E3C88}" srcOrd="0" destOrd="0" presId="urn:microsoft.com/office/officeart/2005/8/layout/radial1#1"/>
    <dgm:cxn modelId="{A3411F0C-1056-4C78-B2F3-0D8E6B505898}" type="presOf" srcId="{F3A15857-DC9D-4610-BE15-A9145895DE4D}" destId="{20A62176-DF95-41AD-8502-439D7E8A15C4}" srcOrd="1" destOrd="0" presId="urn:microsoft.com/office/officeart/2005/8/layout/radial1#1"/>
    <dgm:cxn modelId="{D10AD5D1-2EB8-4609-8D63-E0481379A169}" srcId="{40C1B909-5DBB-4A74-B3F9-FE33CA580B61}" destId="{CD0023EC-2E3A-4882-B7EA-52EDE274553E}" srcOrd="0" destOrd="0" parTransId="{35CF154D-A3E6-4FAE-AFE8-D23230FF3D53}" sibTransId="{0FD8D305-C7FF-4668-B0B8-5C728A1D183C}"/>
    <dgm:cxn modelId="{A6247194-ECD6-4A21-9A7F-6A78BFBFE8D9}" type="presOf" srcId="{99889AA7-1265-4E80-8303-A93056A6CD2D}" destId="{9C98F11E-ABF6-4616-A5FC-5DA81DAEAF6B}" srcOrd="0" destOrd="0" presId="urn:microsoft.com/office/officeart/2005/8/layout/radial1#1"/>
    <dgm:cxn modelId="{C096851F-2315-434A-95C5-66319680FBB5}" type="presOf" srcId="{47F93487-E151-4E15-8E4F-4A0E8F2C19C3}" destId="{6FC25C68-576C-4986-80C6-94B0C8D04413}" srcOrd="0" destOrd="0" presId="urn:microsoft.com/office/officeart/2005/8/layout/radial1#1"/>
    <dgm:cxn modelId="{6E82D59D-B669-434E-A352-C451E316FC36}" srcId="{CD0023EC-2E3A-4882-B7EA-52EDE274553E}" destId="{E434DDA9-6E1F-4AF7-B447-93674C11340F}" srcOrd="1" destOrd="0" parTransId="{F3A15857-DC9D-4610-BE15-A9145895DE4D}" sibTransId="{F61886B3-E750-466D-9891-024E748A97ED}"/>
    <dgm:cxn modelId="{A6D3AFDA-8C9E-484B-9DAF-F23B09CF03A0}" type="presOf" srcId="{6131A095-1660-4D9D-937E-F1D7D006E4A2}" destId="{1C67ED7C-DA68-4783-9A9F-2E2D91E379CA}" srcOrd="0" destOrd="0" presId="urn:microsoft.com/office/officeart/2005/8/layout/radial1#1"/>
    <dgm:cxn modelId="{29DA9705-9039-43F6-9605-D440D504A6B8}" srcId="{CD0023EC-2E3A-4882-B7EA-52EDE274553E}" destId="{6131A095-1660-4D9D-937E-F1D7D006E4A2}" srcOrd="0" destOrd="0" parTransId="{47F93487-E151-4E15-8E4F-4A0E8F2C19C3}" sibTransId="{12537AA9-870E-44D0-A7EE-2E7D955B7343}"/>
    <dgm:cxn modelId="{B9BB6BFF-81CA-47A1-ACF1-5A2AA9A0927B}" type="presOf" srcId="{A3FC7CFE-4F74-4AC3-A612-B008EB3D3823}" destId="{10733F41-D777-4E5E-A0EF-FB022028BC2C}" srcOrd="1" destOrd="0" presId="urn:microsoft.com/office/officeart/2005/8/layout/radial1#1"/>
    <dgm:cxn modelId="{C9614A00-B88B-40A1-B9B2-D49E587EA7B8}" type="presOf" srcId="{E434DDA9-6E1F-4AF7-B447-93674C11340F}" destId="{9DE55459-8A5C-473C-ACBA-29B1BAEC1793}" srcOrd="0" destOrd="0" presId="urn:microsoft.com/office/officeart/2005/8/layout/radial1#1"/>
    <dgm:cxn modelId="{C8BF17D0-2F0E-4F84-B4E1-038E8D6635D7}" type="presOf" srcId="{47F93487-E151-4E15-8E4F-4A0E8F2C19C3}" destId="{8E0F0335-AD6B-454B-8B75-4D1EDD8B303E}" srcOrd="1" destOrd="0" presId="urn:microsoft.com/office/officeart/2005/8/layout/radial1#1"/>
    <dgm:cxn modelId="{CB4CAEDD-9781-4AF2-AD86-64940BAA94DE}" type="presParOf" srcId="{5675D18D-6595-4360-9C54-55F3D40E3C88}" destId="{EF8D6346-D3BF-4BA9-AFB2-A6B6F8ED2B23}" srcOrd="0" destOrd="0" presId="urn:microsoft.com/office/officeart/2005/8/layout/radial1#1"/>
    <dgm:cxn modelId="{274D3ED3-724A-4F07-A460-9BE38DF134A7}" type="presParOf" srcId="{5675D18D-6595-4360-9C54-55F3D40E3C88}" destId="{6FC25C68-576C-4986-80C6-94B0C8D04413}" srcOrd="1" destOrd="0" presId="urn:microsoft.com/office/officeart/2005/8/layout/radial1#1"/>
    <dgm:cxn modelId="{95813E3B-17C3-442F-AB6F-FC2E55F670F6}" type="presParOf" srcId="{6FC25C68-576C-4986-80C6-94B0C8D04413}" destId="{8E0F0335-AD6B-454B-8B75-4D1EDD8B303E}" srcOrd="0" destOrd="0" presId="urn:microsoft.com/office/officeart/2005/8/layout/radial1#1"/>
    <dgm:cxn modelId="{51FEA0F3-F99C-4F4D-A337-773400F8428F}" type="presParOf" srcId="{5675D18D-6595-4360-9C54-55F3D40E3C88}" destId="{1C67ED7C-DA68-4783-9A9F-2E2D91E379CA}" srcOrd="2" destOrd="0" presId="urn:microsoft.com/office/officeart/2005/8/layout/radial1#1"/>
    <dgm:cxn modelId="{927F23E6-6A80-4A1A-9FFE-5ABFBD4109EB}" type="presParOf" srcId="{5675D18D-6595-4360-9C54-55F3D40E3C88}" destId="{737B621A-27E1-40BA-9404-4A5F8478D5B6}" srcOrd="3" destOrd="0" presId="urn:microsoft.com/office/officeart/2005/8/layout/radial1#1"/>
    <dgm:cxn modelId="{0E4F9106-B9E8-4505-8347-37CBCE85B324}" type="presParOf" srcId="{737B621A-27E1-40BA-9404-4A5F8478D5B6}" destId="{20A62176-DF95-41AD-8502-439D7E8A15C4}" srcOrd="0" destOrd="0" presId="urn:microsoft.com/office/officeart/2005/8/layout/radial1#1"/>
    <dgm:cxn modelId="{95F082A2-9EC6-49D2-AB90-2D4BC1CEB25A}" type="presParOf" srcId="{5675D18D-6595-4360-9C54-55F3D40E3C88}" destId="{9DE55459-8A5C-473C-ACBA-29B1BAEC1793}" srcOrd="4" destOrd="0" presId="urn:microsoft.com/office/officeart/2005/8/layout/radial1#1"/>
    <dgm:cxn modelId="{92F9BB65-B02B-4C26-86BA-5163203FFBD9}" type="presParOf" srcId="{5675D18D-6595-4360-9C54-55F3D40E3C88}" destId="{B77AB69D-97EE-40B5-AD7F-2B6918314080}" srcOrd="5" destOrd="0" presId="urn:microsoft.com/office/officeart/2005/8/layout/radial1#1"/>
    <dgm:cxn modelId="{B49B5AA1-8AA0-4701-9DCF-4E549407D7FE}" type="presParOf" srcId="{B77AB69D-97EE-40B5-AD7F-2B6918314080}" destId="{10733F41-D777-4E5E-A0EF-FB022028BC2C}" srcOrd="0" destOrd="0" presId="urn:microsoft.com/office/officeart/2005/8/layout/radial1#1"/>
    <dgm:cxn modelId="{682F4A21-104C-42B6-ACBB-EC4211BB1F4E}" type="presParOf" srcId="{5675D18D-6595-4360-9C54-55F3D40E3C88}" destId="{9C98F11E-ABF6-4616-A5FC-5DA81DAEAF6B}" srcOrd="6" destOrd="0" presId="urn:microsoft.com/office/officeart/2005/8/layout/radial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35D8E6-1509-40B5-82EE-E3BB69BADC41}">
      <dsp:nvSpPr>
        <dsp:cNvPr id="0" name=""/>
        <dsp:cNvSpPr/>
      </dsp:nvSpPr>
      <dsp:spPr>
        <a:xfrm>
          <a:off x="512983" y="623231"/>
          <a:ext cx="186594" cy="41050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05088"/>
              </a:lnTo>
              <a:lnTo>
                <a:pt x="186594" y="410508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68EFEF-FBC3-4D20-BFE2-BD314B337F6E}">
      <dsp:nvSpPr>
        <dsp:cNvPr id="0" name=""/>
        <dsp:cNvSpPr/>
      </dsp:nvSpPr>
      <dsp:spPr>
        <a:xfrm>
          <a:off x="2074160" y="3272879"/>
          <a:ext cx="752599" cy="261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616"/>
              </a:lnTo>
              <a:lnTo>
                <a:pt x="752599" y="130616"/>
              </a:lnTo>
              <a:lnTo>
                <a:pt x="752599" y="26123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956498-FDE4-464D-9D03-25D9CB890290}">
      <dsp:nvSpPr>
        <dsp:cNvPr id="0" name=""/>
        <dsp:cNvSpPr/>
      </dsp:nvSpPr>
      <dsp:spPr>
        <a:xfrm>
          <a:off x="1321561" y="3272879"/>
          <a:ext cx="752599" cy="261232"/>
        </a:xfrm>
        <a:custGeom>
          <a:avLst/>
          <a:gdLst/>
          <a:ahLst/>
          <a:cxnLst/>
          <a:rect l="0" t="0" r="0" b="0"/>
          <a:pathLst>
            <a:path>
              <a:moveTo>
                <a:pt x="752599" y="0"/>
              </a:moveTo>
              <a:lnTo>
                <a:pt x="752599" y="130616"/>
              </a:lnTo>
              <a:lnTo>
                <a:pt x="0" y="130616"/>
              </a:lnTo>
              <a:lnTo>
                <a:pt x="0" y="26123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CBE9B5-25C0-438C-91B7-B93C5095A81D}">
      <dsp:nvSpPr>
        <dsp:cNvPr id="0" name=""/>
        <dsp:cNvSpPr/>
      </dsp:nvSpPr>
      <dsp:spPr>
        <a:xfrm>
          <a:off x="512983" y="623231"/>
          <a:ext cx="939194" cy="23386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8656"/>
              </a:lnTo>
              <a:lnTo>
                <a:pt x="939194" y="233865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5B7E68-629B-4139-8223-56F3F46A0B3E}">
      <dsp:nvSpPr>
        <dsp:cNvPr id="0" name=""/>
        <dsp:cNvSpPr/>
      </dsp:nvSpPr>
      <dsp:spPr>
        <a:xfrm>
          <a:off x="4331959" y="1506447"/>
          <a:ext cx="3010398" cy="261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616"/>
              </a:lnTo>
              <a:lnTo>
                <a:pt x="3010398" y="130616"/>
              </a:lnTo>
              <a:lnTo>
                <a:pt x="3010398" y="26123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991DE1-48A9-46E0-8A19-7FD8CADAB8E4}">
      <dsp:nvSpPr>
        <dsp:cNvPr id="0" name=""/>
        <dsp:cNvSpPr/>
      </dsp:nvSpPr>
      <dsp:spPr>
        <a:xfrm>
          <a:off x="4331959" y="1506447"/>
          <a:ext cx="1505199" cy="261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616"/>
              </a:lnTo>
              <a:lnTo>
                <a:pt x="1505199" y="130616"/>
              </a:lnTo>
              <a:lnTo>
                <a:pt x="1505199" y="26123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08B681-58C4-4DBE-B926-A2B7277FAEAF}">
      <dsp:nvSpPr>
        <dsp:cNvPr id="0" name=""/>
        <dsp:cNvSpPr/>
      </dsp:nvSpPr>
      <dsp:spPr>
        <a:xfrm>
          <a:off x="4286239" y="1506447"/>
          <a:ext cx="91440" cy="2612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123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E0F6E4-A65C-46E0-B99A-B87441EB232F}">
      <dsp:nvSpPr>
        <dsp:cNvPr id="0" name=""/>
        <dsp:cNvSpPr/>
      </dsp:nvSpPr>
      <dsp:spPr>
        <a:xfrm>
          <a:off x="2826760" y="1506447"/>
          <a:ext cx="1505199" cy="261232"/>
        </a:xfrm>
        <a:custGeom>
          <a:avLst/>
          <a:gdLst/>
          <a:ahLst/>
          <a:cxnLst/>
          <a:rect l="0" t="0" r="0" b="0"/>
          <a:pathLst>
            <a:path>
              <a:moveTo>
                <a:pt x="1505199" y="0"/>
              </a:moveTo>
              <a:lnTo>
                <a:pt x="1505199" y="130616"/>
              </a:lnTo>
              <a:lnTo>
                <a:pt x="0" y="130616"/>
              </a:lnTo>
              <a:lnTo>
                <a:pt x="0" y="26123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CE496C-5FBD-42AA-8CFC-021C26A700DB}">
      <dsp:nvSpPr>
        <dsp:cNvPr id="0" name=""/>
        <dsp:cNvSpPr/>
      </dsp:nvSpPr>
      <dsp:spPr>
        <a:xfrm>
          <a:off x="1321561" y="1506447"/>
          <a:ext cx="3010398" cy="261232"/>
        </a:xfrm>
        <a:custGeom>
          <a:avLst/>
          <a:gdLst/>
          <a:ahLst/>
          <a:cxnLst/>
          <a:rect l="0" t="0" r="0" b="0"/>
          <a:pathLst>
            <a:path>
              <a:moveTo>
                <a:pt x="3010398" y="0"/>
              </a:moveTo>
              <a:lnTo>
                <a:pt x="3010398" y="130616"/>
              </a:lnTo>
              <a:lnTo>
                <a:pt x="0" y="130616"/>
              </a:lnTo>
              <a:lnTo>
                <a:pt x="0" y="26123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3FE23B-E69F-4E7B-B318-465803D37305}">
      <dsp:nvSpPr>
        <dsp:cNvPr id="0" name=""/>
        <dsp:cNvSpPr/>
      </dsp:nvSpPr>
      <dsp:spPr>
        <a:xfrm>
          <a:off x="512983" y="623231"/>
          <a:ext cx="3196993" cy="572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2224"/>
              </a:lnTo>
              <a:lnTo>
                <a:pt x="3196993" y="57222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89DF55-78A9-40FA-8A92-459A567B3B61}">
      <dsp:nvSpPr>
        <dsp:cNvPr id="0" name=""/>
        <dsp:cNvSpPr/>
      </dsp:nvSpPr>
      <dsp:spPr>
        <a:xfrm>
          <a:off x="388586" y="1248"/>
          <a:ext cx="1243966" cy="62198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1800" b="1" i="0" u="none" strike="noStrike" kern="1200" cap="none" normalizeH="0" baseline="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电梯</a:t>
          </a:r>
        </a:p>
      </dsp:txBody>
      <dsp:txXfrm>
        <a:off x="388586" y="1248"/>
        <a:ext cx="1243966" cy="621983"/>
      </dsp:txXfrm>
    </dsp:sp>
    <dsp:sp modelId="{7ECD664E-1F2B-4F4A-AC1F-41ED8AD80E18}">
      <dsp:nvSpPr>
        <dsp:cNvPr id="0" name=""/>
        <dsp:cNvSpPr/>
      </dsp:nvSpPr>
      <dsp:spPr>
        <a:xfrm>
          <a:off x="3709976" y="884464"/>
          <a:ext cx="1243966" cy="621983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2000" b="1" i="0" u="none" strike="noStrike" kern="1200" cap="none" normalizeH="0" baseline="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机械部分</a:t>
          </a:r>
        </a:p>
      </dsp:txBody>
      <dsp:txXfrm>
        <a:off x="3709976" y="884464"/>
        <a:ext cx="1243966" cy="621983"/>
      </dsp:txXfrm>
    </dsp:sp>
    <dsp:sp modelId="{1629D8C0-58F4-4963-8D78-C95DA74FFA04}">
      <dsp:nvSpPr>
        <dsp:cNvPr id="0" name=""/>
        <dsp:cNvSpPr/>
      </dsp:nvSpPr>
      <dsp:spPr>
        <a:xfrm>
          <a:off x="699578" y="1767680"/>
          <a:ext cx="1243966" cy="6219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1800" b="1" i="0" u="none" strike="noStrike" kern="1200" cap="none" normalizeH="0" baseline="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轿厢系统</a:t>
          </a:r>
        </a:p>
      </dsp:txBody>
      <dsp:txXfrm>
        <a:off x="699578" y="1767680"/>
        <a:ext cx="1243966" cy="621983"/>
      </dsp:txXfrm>
    </dsp:sp>
    <dsp:sp modelId="{7791691D-06F3-4245-9D7C-CCF275A4CCDA}">
      <dsp:nvSpPr>
        <dsp:cNvPr id="0" name=""/>
        <dsp:cNvSpPr/>
      </dsp:nvSpPr>
      <dsp:spPr>
        <a:xfrm>
          <a:off x="2204777" y="1767680"/>
          <a:ext cx="1243966" cy="6219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1800" b="1" i="0" u="none" strike="noStrike" kern="1200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导向系统</a:t>
          </a:r>
          <a:endParaRPr kumimoji="0" lang="zh-CN" altLang="en-US" sz="1800" b="1" i="0" u="none" strike="noStrike" kern="1200" cap="none" normalizeH="0" baseline="0" dirty="0" smtClean="0">
            <a:effectLst/>
            <a:latin typeface="Times New Roman" panose="02020603050405020304" pitchFamily="18" charset="0"/>
            <a:ea typeface="宋体" panose="02010600030101010101" pitchFamily="2" charset="-122"/>
          </a:endParaRPr>
        </a:p>
      </dsp:txBody>
      <dsp:txXfrm>
        <a:off x="2204777" y="1767680"/>
        <a:ext cx="1243966" cy="621983"/>
      </dsp:txXfrm>
    </dsp:sp>
    <dsp:sp modelId="{E426D9BD-9061-4CC4-8C8E-2BCF281B5467}">
      <dsp:nvSpPr>
        <dsp:cNvPr id="0" name=""/>
        <dsp:cNvSpPr/>
      </dsp:nvSpPr>
      <dsp:spPr>
        <a:xfrm>
          <a:off x="3709976" y="1767680"/>
          <a:ext cx="1243966" cy="6219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1800" b="1" i="0" u="none" strike="noStrike" kern="1200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曳引系统</a:t>
          </a:r>
          <a:endParaRPr kumimoji="0" lang="zh-CN" altLang="en-US" sz="1800" b="1" i="0" u="none" strike="noStrike" kern="1200" cap="none" normalizeH="0" baseline="0" dirty="0" smtClean="0">
            <a:effectLst/>
            <a:latin typeface="Times New Roman" panose="02020603050405020304" pitchFamily="18" charset="0"/>
            <a:ea typeface="宋体" panose="02010600030101010101" pitchFamily="2" charset="-122"/>
          </a:endParaRPr>
        </a:p>
      </dsp:txBody>
      <dsp:txXfrm>
        <a:off x="3709976" y="1767680"/>
        <a:ext cx="1243966" cy="621983"/>
      </dsp:txXfrm>
    </dsp:sp>
    <dsp:sp modelId="{6AE32D87-12A4-468E-B323-C5D8248790D4}">
      <dsp:nvSpPr>
        <dsp:cNvPr id="0" name=""/>
        <dsp:cNvSpPr/>
      </dsp:nvSpPr>
      <dsp:spPr>
        <a:xfrm>
          <a:off x="5215175" y="1767680"/>
          <a:ext cx="1243966" cy="6219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1800" b="1" i="0" u="none" strike="noStrike" kern="1200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门系统</a:t>
          </a:r>
        </a:p>
      </dsp:txBody>
      <dsp:txXfrm>
        <a:off x="5215175" y="1767680"/>
        <a:ext cx="1243966" cy="621983"/>
      </dsp:txXfrm>
    </dsp:sp>
    <dsp:sp modelId="{FED0D899-0F3B-4FA0-A5E8-90C0716B5DFE}">
      <dsp:nvSpPr>
        <dsp:cNvPr id="0" name=""/>
        <dsp:cNvSpPr/>
      </dsp:nvSpPr>
      <dsp:spPr>
        <a:xfrm>
          <a:off x="6720375" y="1767680"/>
          <a:ext cx="1243966" cy="6219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1800" b="1" i="0" u="none" strike="noStrike" kern="1200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重量平衡系统</a:t>
          </a:r>
        </a:p>
      </dsp:txBody>
      <dsp:txXfrm>
        <a:off x="6720375" y="1767680"/>
        <a:ext cx="1243966" cy="621983"/>
      </dsp:txXfrm>
    </dsp:sp>
    <dsp:sp modelId="{BD2052FE-8D84-4E68-984F-C73794A5E2C9}">
      <dsp:nvSpPr>
        <dsp:cNvPr id="0" name=""/>
        <dsp:cNvSpPr/>
      </dsp:nvSpPr>
      <dsp:spPr>
        <a:xfrm>
          <a:off x="1452177" y="2650896"/>
          <a:ext cx="1243966" cy="621983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1800" b="1" i="0" u="none" strike="noStrike" kern="1200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电气部分</a:t>
          </a:r>
        </a:p>
      </dsp:txBody>
      <dsp:txXfrm>
        <a:off x="1452177" y="2650896"/>
        <a:ext cx="1243966" cy="621983"/>
      </dsp:txXfrm>
    </dsp:sp>
    <dsp:sp modelId="{9C4111A1-FE63-4880-9D98-DEE1FFCB88F4}">
      <dsp:nvSpPr>
        <dsp:cNvPr id="0" name=""/>
        <dsp:cNvSpPr/>
      </dsp:nvSpPr>
      <dsp:spPr>
        <a:xfrm>
          <a:off x="699578" y="3534112"/>
          <a:ext cx="1243966" cy="6219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1800" b="1" i="0" u="none" strike="noStrike" kern="1200" cap="none" normalizeH="0" baseline="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电力拖动系统</a:t>
          </a:r>
        </a:p>
      </dsp:txBody>
      <dsp:txXfrm>
        <a:off x="699578" y="3534112"/>
        <a:ext cx="1243966" cy="621983"/>
      </dsp:txXfrm>
    </dsp:sp>
    <dsp:sp modelId="{23AFDD26-3552-4D9D-BCCE-CD6291D9BC04}">
      <dsp:nvSpPr>
        <dsp:cNvPr id="0" name=""/>
        <dsp:cNvSpPr/>
      </dsp:nvSpPr>
      <dsp:spPr>
        <a:xfrm>
          <a:off x="2204777" y="3534112"/>
          <a:ext cx="1243966" cy="6219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1800" b="1" i="0" u="none" strike="noStrike" kern="1200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电气控制系统</a:t>
          </a:r>
        </a:p>
      </dsp:txBody>
      <dsp:txXfrm>
        <a:off x="2204777" y="3534112"/>
        <a:ext cx="1243966" cy="621983"/>
      </dsp:txXfrm>
    </dsp:sp>
    <dsp:sp modelId="{26C22957-6F48-4254-ACE0-39DDC8E6E9EB}">
      <dsp:nvSpPr>
        <dsp:cNvPr id="0" name=""/>
        <dsp:cNvSpPr/>
      </dsp:nvSpPr>
      <dsp:spPr>
        <a:xfrm>
          <a:off x="699578" y="4417328"/>
          <a:ext cx="1243966" cy="621983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ctr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1800" b="1" i="0" u="none" strike="noStrike" kern="1200" cap="none" normalizeH="0" baseline="0" smtClean="0"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安全保护系统</a:t>
          </a:r>
        </a:p>
      </dsp:txBody>
      <dsp:txXfrm>
        <a:off x="699578" y="4417328"/>
        <a:ext cx="1243966" cy="6219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8D6346-D3BF-4BA9-AFB2-A6B6F8ED2B23}">
      <dsp:nvSpPr>
        <dsp:cNvPr id="0" name=""/>
        <dsp:cNvSpPr/>
      </dsp:nvSpPr>
      <dsp:spPr>
        <a:xfrm>
          <a:off x="2441281" y="2187644"/>
          <a:ext cx="1706552" cy="17065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3500" b="1" i="0" u="none" strike="noStrike" kern="1200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曳引系统</a:t>
          </a:r>
        </a:p>
      </dsp:txBody>
      <dsp:txXfrm>
        <a:off x="2691200" y="2437563"/>
        <a:ext cx="1206714" cy="1206714"/>
      </dsp:txXfrm>
    </dsp:sp>
    <dsp:sp modelId="{6FC25C68-576C-4986-80C6-94B0C8D04413}">
      <dsp:nvSpPr>
        <dsp:cNvPr id="0" name=""/>
        <dsp:cNvSpPr/>
      </dsp:nvSpPr>
      <dsp:spPr>
        <a:xfrm rot="16117545">
          <a:off x="3028690" y="1924616"/>
          <a:ext cx="479310" cy="47373"/>
        </a:xfrm>
        <a:custGeom>
          <a:avLst/>
          <a:gdLst/>
          <a:ahLst/>
          <a:cxnLst/>
          <a:rect l="0" t="0" r="0" b="0"/>
          <a:pathLst>
            <a:path>
              <a:moveTo>
                <a:pt x="0" y="23686"/>
              </a:moveTo>
              <a:lnTo>
                <a:pt x="479310" y="236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 rot="10800000">
        <a:off x="3256363" y="1936320"/>
        <a:ext cx="23965" cy="23965"/>
      </dsp:txXfrm>
    </dsp:sp>
    <dsp:sp modelId="{1C67ED7C-DA68-4783-9A9F-2E2D91E379CA}">
      <dsp:nvSpPr>
        <dsp:cNvPr id="0" name=""/>
        <dsp:cNvSpPr/>
      </dsp:nvSpPr>
      <dsp:spPr>
        <a:xfrm>
          <a:off x="2388857" y="2409"/>
          <a:ext cx="1706552" cy="17065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3000" b="1" i="0" u="none" strike="noStrike" kern="1200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曳引机</a:t>
          </a:r>
        </a:p>
      </dsp:txBody>
      <dsp:txXfrm>
        <a:off x="2638776" y="252328"/>
        <a:ext cx="1206714" cy="1206714"/>
      </dsp:txXfrm>
    </dsp:sp>
    <dsp:sp modelId="{737B621A-27E1-40BA-9404-4A5F8478D5B6}">
      <dsp:nvSpPr>
        <dsp:cNvPr id="0" name=""/>
        <dsp:cNvSpPr/>
      </dsp:nvSpPr>
      <dsp:spPr>
        <a:xfrm rot="1887606">
          <a:off x="3986734" y="3589210"/>
          <a:ext cx="485329" cy="47373"/>
        </a:xfrm>
        <a:custGeom>
          <a:avLst/>
          <a:gdLst/>
          <a:ahLst/>
          <a:cxnLst/>
          <a:rect l="0" t="0" r="0" b="0"/>
          <a:pathLst>
            <a:path>
              <a:moveTo>
                <a:pt x="0" y="23686"/>
              </a:moveTo>
              <a:lnTo>
                <a:pt x="485329" y="236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217266" y="3600764"/>
        <a:ext cx="24266" cy="24266"/>
      </dsp:txXfrm>
    </dsp:sp>
    <dsp:sp modelId="{9DE55459-8A5C-473C-ACBA-29B1BAEC1793}">
      <dsp:nvSpPr>
        <dsp:cNvPr id="0" name=""/>
        <dsp:cNvSpPr/>
      </dsp:nvSpPr>
      <dsp:spPr>
        <a:xfrm>
          <a:off x="4310965" y="3331597"/>
          <a:ext cx="1706552" cy="17065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3000" b="1" i="0" u="none" strike="noStrike" kern="1200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导向轮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3000" b="1" i="0" u="none" strike="noStrike" kern="1200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反绳轮</a:t>
          </a:r>
        </a:p>
      </dsp:txBody>
      <dsp:txXfrm>
        <a:off x="4560884" y="3581516"/>
        <a:ext cx="1206714" cy="1206714"/>
      </dsp:txXfrm>
    </dsp:sp>
    <dsp:sp modelId="{B77AB69D-97EE-40B5-AD7F-2B6918314080}">
      <dsp:nvSpPr>
        <dsp:cNvPr id="0" name=""/>
        <dsp:cNvSpPr/>
      </dsp:nvSpPr>
      <dsp:spPr>
        <a:xfrm rot="8994837">
          <a:off x="2019581" y="3589210"/>
          <a:ext cx="575420" cy="47373"/>
        </a:xfrm>
        <a:custGeom>
          <a:avLst/>
          <a:gdLst/>
          <a:ahLst/>
          <a:cxnLst/>
          <a:rect l="0" t="0" r="0" b="0"/>
          <a:pathLst>
            <a:path>
              <a:moveTo>
                <a:pt x="0" y="23686"/>
              </a:moveTo>
              <a:lnTo>
                <a:pt x="575420" y="236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 rot="10800000">
        <a:off x="2292906" y="3598511"/>
        <a:ext cx="28771" cy="28771"/>
      </dsp:txXfrm>
    </dsp:sp>
    <dsp:sp modelId="{9C98F11E-ABF6-4616-A5FC-5DA81DAEAF6B}">
      <dsp:nvSpPr>
        <dsp:cNvPr id="0" name=""/>
        <dsp:cNvSpPr/>
      </dsp:nvSpPr>
      <dsp:spPr>
        <a:xfrm>
          <a:off x="466749" y="3331597"/>
          <a:ext cx="1706552" cy="17065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sz="3000" b="1" i="0" u="none" strike="noStrike" kern="1200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曳引绳</a:t>
          </a:r>
        </a:p>
      </dsp:txBody>
      <dsp:txXfrm>
        <a:off x="716668" y="3581516"/>
        <a:ext cx="1206714" cy="12067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#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#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Sty" val="noArr"/>
              <dgm:param type="endSty" val="noArr"/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2CC1A-4C81-455A-881F-3CF839CAB8E6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5B828-1CBD-4334-9271-237E7A6983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24494;&#21338;&#27491;&#25991;%20-%20&#24494;&#21338;HTML5&#29256;.mp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kumimoji="1" lang="zh-CN" altLang="en-US" sz="60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电梯的结构</a:t>
            </a:r>
            <a:r>
              <a:rPr kumimoji="1" lang="zh-CN" altLang="en-US" sz="60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及原理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/>
              <a:t>机械工程</a:t>
            </a:r>
            <a:r>
              <a:rPr lang="en-US" altLang="zh-CN" b="1" dirty="0" smtClean="0"/>
              <a:t>14-2</a:t>
            </a:r>
          </a:p>
          <a:p>
            <a:r>
              <a:rPr lang="zh-CN" altLang="en-US" b="1" dirty="0"/>
              <a:t>第二组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导向轮</a:t>
            </a:r>
            <a:r>
              <a:rPr lang="en-US" altLang="zh-CN" dirty="0" smtClean="0"/>
              <a:t>,</a:t>
            </a:r>
            <a:r>
              <a:rPr lang="zh-CN" altLang="en-US" dirty="0" smtClean="0"/>
              <a:t>反绳轮</a:t>
            </a:r>
            <a:r>
              <a:rPr lang="en-US" altLang="zh-CN" dirty="0" smtClean="0"/>
              <a:t>,</a:t>
            </a:r>
            <a:r>
              <a:rPr lang="zh-CN" altLang="en-US" dirty="0" smtClean="0"/>
              <a:t>曳引轮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770984" cy="2476872"/>
          </a:xfrm>
        </p:spPr>
        <p:txBody>
          <a:bodyPr>
            <a:normAutofit fontScale="77500" lnSpcReduction="20000"/>
          </a:bodyPr>
          <a:lstStyle/>
          <a:p>
            <a:r>
              <a:rPr lang="zh-CN" altLang="en-US" sz="41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反绳轮</a:t>
            </a:r>
            <a:r>
              <a:rPr lang="en-US" altLang="zh-CN" sz="41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4100" dirty="0">
                <a:latin typeface="仿宋" panose="02010609060101010101" pitchFamily="49" charset="-122"/>
                <a:ea typeface="仿宋" panose="02010609060101010101" pitchFamily="49" charset="-122"/>
              </a:rPr>
              <a:t>它一般装在轿顶</a:t>
            </a:r>
            <a:r>
              <a:rPr lang="en-US" altLang="zh-CN" sz="4100" dirty="0">
                <a:latin typeface="仿宋" panose="02010609060101010101" pitchFamily="49" charset="-122"/>
                <a:ea typeface="仿宋" panose="02010609060101010101" pitchFamily="49" charset="-122"/>
              </a:rPr>
              <a:t>,</a:t>
            </a:r>
            <a:r>
              <a:rPr lang="zh-CN" altLang="en-US" sz="4100" dirty="0">
                <a:latin typeface="仿宋" panose="02010609060101010101" pitchFamily="49" charset="-122"/>
                <a:ea typeface="仿宋" panose="02010609060101010101" pitchFamily="49" charset="-122"/>
              </a:rPr>
              <a:t>其作用是减小曳引机的输出功率和力距。</a:t>
            </a:r>
            <a:endParaRPr lang="en-US" altLang="zh-CN" sz="41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41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导向轮</a:t>
            </a:r>
            <a:r>
              <a:rPr lang="en-US" altLang="zh-CN" sz="41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3800" dirty="0">
                <a:latin typeface="仿宋" panose="02010609060101010101" pitchFamily="49" charset="-122"/>
                <a:ea typeface="仿宋" panose="02010609060101010101" pitchFamily="49" charset="-122"/>
              </a:rPr>
              <a:t>就是为曳引绳导向的轮子</a:t>
            </a:r>
            <a:r>
              <a:rPr lang="en-US" altLang="zh-CN" sz="3800" dirty="0">
                <a:latin typeface="仿宋" panose="02010609060101010101" pitchFamily="49" charset="-122"/>
                <a:ea typeface="仿宋" panose="02010609060101010101" pitchFamily="49" charset="-122"/>
              </a:rPr>
              <a:t>,</a:t>
            </a:r>
            <a:r>
              <a:rPr lang="zh-CN" altLang="en-US" sz="3800" dirty="0">
                <a:latin typeface="仿宋" panose="02010609060101010101" pitchFamily="49" charset="-122"/>
                <a:ea typeface="仿宋" panose="02010609060101010101" pitchFamily="49" charset="-122"/>
              </a:rPr>
              <a:t>让钢丝绳分别连接轿厢和对重的两头引到其适当的位置。</a:t>
            </a:r>
            <a:endParaRPr lang="en-US" altLang="zh-CN" sz="38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>
          <a:xfrm>
            <a:off x="467544" y="4149080"/>
            <a:ext cx="7685080" cy="1872208"/>
          </a:xfrm>
        </p:spPr>
        <p:txBody>
          <a:bodyPr>
            <a:normAutofit fontScale="77500" lnSpcReduction="20000"/>
          </a:bodyPr>
          <a:lstStyle/>
          <a:p>
            <a:r>
              <a:rPr lang="zh-CN" altLang="en-US" sz="41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曳引轮</a:t>
            </a:r>
            <a:r>
              <a:rPr lang="en-US" altLang="zh-CN" sz="41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38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就是安装在曳引机上的轮</a:t>
            </a:r>
            <a:r>
              <a:rPr lang="en-US" altLang="zh-CN" sz="38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,</a:t>
            </a:r>
            <a:r>
              <a:rPr lang="zh-CN" altLang="en-US" sz="38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如果说曳引机的电动机为输入轮</a:t>
            </a:r>
            <a:r>
              <a:rPr lang="en-US" altLang="zh-CN" sz="38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,</a:t>
            </a:r>
            <a:r>
              <a:rPr lang="zh-CN" altLang="en-US" sz="38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则曳引轮为通过减速机构的输出轮。</a:t>
            </a:r>
            <a:endParaRPr lang="en-US" altLang="zh-CN" sz="38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dirty="0"/>
          </a:p>
        </p:txBody>
      </p:sp>
      <p:pic>
        <p:nvPicPr>
          <p:cNvPr id="4" name="Picture 7" descr="pic-20079181110547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40768"/>
            <a:ext cx="2640013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重量平衡系统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283968" y="5661248"/>
            <a:ext cx="4860032" cy="639762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随行电缆</a:t>
            </a:r>
            <a:r>
              <a:rPr lang="en-US" altLang="zh-CN" dirty="0" smtClean="0"/>
              <a:t>; 2.</a:t>
            </a:r>
            <a:r>
              <a:rPr lang="zh-CN" altLang="en-US" dirty="0" smtClean="0"/>
              <a:t>轿厢</a:t>
            </a:r>
            <a:r>
              <a:rPr lang="en-US" altLang="zh-CN" dirty="0" smtClean="0"/>
              <a:t>; 3.</a:t>
            </a:r>
            <a:r>
              <a:rPr lang="zh-CN" altLang="en-US" dirty="0" smtClean="0"/>
              <a:t>对重</a:t>
            </a:r>
            <a:r>
              <a:rPr lang="en-US" altLang="zh-CN" dirty="0" smtClean="0"/>
              <a:t>; 4.</a:t>
            </a:r>
            <a:r>
              <a:rPr lang="zh-CN" altLang="en-US" dirty="0" smtClean="0"/>
              <a:t>补偿链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>
          <a:xfrm>
            <a:off x="467544" y="1484784"/>
            <a:ext cx="3168352" cy="4785395"/>
          </a:xfrm>
        </p:spPr>
        <p:txBody>
          <a:bodyPr/>
          <a:lstStyle/>
          <a:p>
            <a:r>
              <a:rPr lang="en-US" altLang="zh-CN" dirty="0" smtClean="0"/>
              <a:t> </a:t>
            </a:r>
            <a:r>
              <a:rPr lang="zh-CN" altLang="en-US" sz="2800" dirty="0" smtClean="0"/>
              <a:t>重量平衡系统的作用是使对重与轿厢能达到相对平衡</a:t>
            </a:r>
            <a:r>
              <a:rPr lang="zh-CN" altLang="en-US" dirty="0"/>
              <a:t>。</a:t>
            </a:r>
          </a:p>
        </p:txBody>
      </p:sp>
      <p:pic>
        <p:nvPicPr>
          <p:cNvPr id="8" name="Picture 6" descr="image00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9992" y="1268760"/>
            <a:ext cx="3621335" cy="466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对重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409" y="2060848"/>
            <a:ext cx="3819512" cy="4492351"/>
          </a:xfrm>
        </p:spPr>
        <p:txBody>
          <a:bodyPr>
            <a:noAutofit/>
          </a:bodyPr>
          <a:lstStyle/>
          <a:p>
            <a:r>
              <a:rPr lang="zh-CN" altLang="en-US" dirty="0" smtClean="0"/>
              <a:t>相对于轿厢悬挂在曳引绳的另一侧</a:t>
            </a:r>
            <a:r>
              <a:rPr lang="en-US" altLang="zh-CN" dirty="0" smtClean="0"/>
              <a:t>,</a:t>
            </a:r>
            <a:r>
              <a:rPr lang="zh-CN" altLang="en-US" dirty="0" smtClean="0"/>
              <a:t>起到相对平衡轿厢的作用</a:t>
            </a:r>
            <a:r>
              <a:rPr lang="en-US" altLang="zh-CN" dirty="0" smtClean="0"/>
              <a:t>,</a:t>
            </a:r>
            <a:r>
              <a:rPr lang="zh-CN" altLang="en-US" dirty="0" smtClean="0"/>
              <a:t>并使轿厢与对重的重量通过曳引绳作用于曳引轮</a:t>
            </a:r>
            <a:r>
              <a:rPr lang="en-US" altLang="zh-CN" dirty="0" smtClean="0"/>
              <a:t>,</a:t>
            </a:r>
            <a:r>
              <a:rPr lang="zh-CN" altLang="en-US" dirty="0" smtClean="0"/>
              <a:t>保重足够的驱动力。</a:t>
            </a:r>
            <a:endParaRPr lang="zh-CN" altLang="en-US" dirty="0"/>
          </a:p>
        </p:txBody>
      </p:sp>
      <p:pic>
        <p:nvPicPr>
          <p:cNvPr id="4" name="Picture 6" descr="4646456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21003"/>
            <a:ext cx="4397297" cy="533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门系统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电梯层门和轿厢门一般由门、导轨架、滑轮、滑块，门框、地坎等部件组成。门一般由薄钢板制成，为了使门具有一定的机械强度和刚性，在门的背面配有加强筋。为减小门运动中产生的噪声，门板背面涂贴防振材料。门导轨有扁钢和</a:t>
            </a:r>
            <a:r>
              <a:rPr lang="en-US" altLang="zh-CN" dirty="0" smtClean="0"/>
              <a:t>C</a:t>
            </a:r>
            <a:r>
              <a:rPr lang="zh-CN" altLang="en-US" dirty="0" smtClean="0"/>
              <a:t>型折边导轨两种</a:t>
            </a:r>
            <a:r>
              <a:rPr lang="en-US" altLang="zh-CN" dirty="0" smtClean="0"/>
              <a:t>;</a:t>
            </a:r>
            <a:r>
              <a:rPr lang="zh-CN" altLang="en-US" dirty="0" smtClean="0"/>
              <a:t>门通过滑轮与导轨相联，门的下部装有滑块，插入地坎的滑槽中</a:t>
            </a:r>
            <a:r>
              <a:rPr lang="en-US" altLang="zh-CN" dirty="0" smtClean="0"/>
              <a:t>;</a:t>
            </a:r>
            <a:r>
              <a:rPr lang="zh-CN" altLang="en-US" dirty="0" smtClean="0"/>
              <a:t>门的下部导向用的地坎由铸铁、铝或铜型材制作。 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888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33463"/>
            <a:ext cx="4206326" cy="193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1606524" y="5649380"/>
            <a:ext cx="2339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/>
              <a:t>同步电机中分门</a:t>
            </a:r>
          </a:p>
        </p:txBody>
      </p:sp>
      <p:pic>
        <p:nvPicPr>
          <p:cNvPr id="6" name="Picture 10" descr="386586200931313064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318" y="2132856"/>
            <a:ext cx="3826768" cy="276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545506" y="5649379"/>
            <a:ext cx="26989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/>
              <a:t>异步电机中分门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轿门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/>
              <a:t>电梯总体结构</a:t>
            </a:r>
            <a:endParaRPr lang="zh-CN" altLang="en-US" dirty="0"/>
          </a:p>
        </p:txBody>
      </p:sp>
      <p:graphicFrame>
        <p:nvGraphicFramePr>
          <p:cNvPr id="4" name="Group 47"/>
          <p:cNvGraphicFramePr>
            <a:graphicFrameLocks noGrp="1"/>
          </p:cNvGraphicFramePr>
          <p:nvPr>
            <p:ph idx="1"/>
          </p:nvPr>
        </p:nvGraphicFramePr>
        <p:xfrm>
          <a:off x="179512" y="1052736"/>
          <a:ext cx="8558088" cy="5132492"/>
        </p:xfrm>
        <a:graphic>
          <a:graphicData uri="http://schemas.openxmlformats.org/drawingml/2006/table">
            <a:tbl>
              <a:tblPr/>
              <a:tblGrid>
                <a:gridCol w="1711290"/>
                <a:gridCol w="3329270"/>
                <a:gridCol w="3517528"/>
              </a:tblGrid>
              <a:tr h="4975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系统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功能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主要构件与装置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曳引系统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输出与传递动力，驱动电梯运行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曳引机、曳引钢丝绳、导向轮、反绳轮等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5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导向系统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限制轿厢和对重的活动自由度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导轨、导轨支架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轿厢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用以运送乘客和货物的组件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轿架、轿厢体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00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门系统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乘客或货物的进出口，运行时层、轿门必须封闭，到站时才能打开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轿门、厅门、门机、门锁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00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重量平衡系统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相对平衡轿厢重量以及补偿高层电梯中曳引绳长度的影响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对重、补偿链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00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电力拖动系统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提供动力，对电梯实行速度控制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电动机、供电系统、速度反馈装置、调速装置等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00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电气控制系统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对电梯的运行实施操纵和控制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控制柜、平层装置、操纵箱、召唤盒、操纵装置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88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安全保护系统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保证电梯安全使用，防止一切危及人身安全的事故发生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限速器、安全钳、缓冲器、端站保护装置、超速保护装置、断相错相保护装置、上下极限保护装置、门锁联锁装置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05742" y="1683777"/>
            <a:ext cx="6347048" cy="3489251"/>
          </a:xfrm>
        </p:spPr>
        <p:txBody>
          <a:bodyPr>
            <a:normAutofit/>
          </a:bodyPr>
          <a:lstStyle/>
          <a:p>
            <a:r>
              <a:rPr lang="zh-CN" altLang="en-US" sz="6600" dirty="0" smtClean="0"/>
              <a:t>谢谢大家</a:t>
            </a:r>
            <a:endParaRPr lang="zh-CN" altLang="en-US" sz="6600" dirty="0"/>
          </a:p>
        </p:txBody>
      </p:sp>
      <p:grpSp>
        <p:nvGrpSpPr>
          <p:cNvPr id="4" name="组合 10"/>
          <p:cNvGrpSpPr/>
          <p:nvPr/>
        </p:nvGrpSpPr>
        <p:grpSpPr bwMode="auto">
          <a:xfrm>
            <a:off x="131445" y="4262120"/>
            <a:ext cx="9002395" cy="2407285"/>
            <a:chOff x="0" y="4062413"/>
            <a:chExt cx="9906000" cy="2795587"/>
          </a:xfrm>
        </p:grpSpPr>
        <p:pic>
          <p:nvPicPr>
            <p:cNvPr id="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00" y="4062413"/>
              <a:ext cx="3492500" cy="2795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直接连接符 5"/>
            <p:cNvCxnSpPr/>
            <p:nvPr/>
          </p:nvCxnSpPr>
          <p:spPr bwMode="auto">
            <a:xfrm>
              <a:off x="0" y="6021388"/>
              <a:ext cx="6926263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>
                <a:latin typeface="+mj-ea"/>
              </a:rPr>
              <a:t>乘客电梯产品分析</a:t>
            </a:r>
            <a:endParaRPr lang="zh-CN" altLang="en-US" b="1" dirty="0">
              <a:latin typeface="+mj-ea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67538" y="1600200"/>
          <a:ext cx="8280925" cy="341297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50239"/>
                <a:gridCol w="1097980"/>
                <a:gridCol w="1002497"/>
                <a:gridCol w="824129"/>
                <a:gridCol w="910902"/>
                <a:gridCol w="1162931"/>
                <a:gridCol w="1155727"/>
                <a:gridCol w="1076520"/>
              </a:tblGrid>
              <a:tr h="168599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产品</a:t>
                      </a:r>
                      <a:endParaRPr lang="en-US" altLang="zh-CN" sz="2400" dirty="0" smtClean="0"/>
                    </a:p>
                    <a:p>
                      <a:pPr algn="ctr"/>
                      <a:r>
                        <a:rPr lang="zh-CN" altLang="en-US" sz="2400" dirty="0" smtClean="0"/>
                        <a:t>名称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产品</a:t>
                      </a:r>
                      <a:endParaRPr lang="en-US" altLang="zh-CN" sz="2400" dirty="0" smtClean="0"/>
                    </a:p>
                    <a:p>
                      <a:pPr algn="ctr"/>
                      <a:r>
                        <a:rPr lang="zh-CN" altLang="en-US" sz="2400" dirty="0" smtClean="0"/>
                        <a:t>属性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产品</a:t>
                      </a:r>
                      <a:endParaRPr lang="en-US" altLang="zh-CN" sz="2400" dirty="0" smtClean="0"/>
                    </a:p>
                    <a:p>
                      <a:pPr algn="ctr"/>
                      <a:r>
                        <a:rPr lang="zh-CN" altLang="en-US" sz="2400" dirty="0" smtClean="0"/>
                        <a:t>功能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产品组成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机械装置运</a:t>
                      </a:r>
                      <a:endParaRPr lang="en-US" altLang="zh-CN" sz="2400" dirty="0" smtClean="0"/>
                    </a:p>
                    <a:p>
                      <a:pPr algn="ctr"/>
                      <a:r>
                        <a:rPr lang="zh-CN" altLang="en-US" sz="2400" dirty="0" smtClean="0"/>
                        <a:t>动形式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172698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乘客电梯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机电一体化产品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运送乘客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机械</a:t>
                      </a:r>
                      <a:endParaRPr lang="en-US" altLang="zh-CN" sz="2400" dirty="0" smtClean="0"/>
                    </a:p>
                    <a:p>
                      <a:pPr algn="ctr"/>
                      <a:r>
                        <a:rPr lang="zh-CN" altLang="en-US" sz="2400" dirty="0" smtClean="0"/>
                        <a:t>装置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电子</a:t>
                      </a:r>
                      <a:endParaRPr lang="en-US" altLang="zh-CN" sz="2400" dirty="0" smtClean="0"/>
                    </a:p>
                    <a:p>
                      <a:pPr algn="ctr"/>
                      <a:r>
                        <a:rPr lang="zh-CN" altLang="en-US" sz="2400" dirty="0" smtClean="0"/>
                        <a:t>装置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控制</a:t>
                      </a:r>
                      <a:endParaRPr lang="en-US" altLang="zh-CN" sz="2400" dirty="0" smtClean="0"/>
                    </a:p>
                    <a:p>
                      <a:pPr algn="ctr"/>
                      <a:r>
                        <a:rPr lang="zh-CN" altLang="en-US" sz="2400" dirty="0" smtClean="0"/>
                        <a:t>装置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旋转</a:t>
                      </a:r>
                      <a:endParaRPr lang="en-US" altLang="zh-CN" sz="2400" dirty="0" smtClean="0"/>
                    </a:p>
                    <a:p>
                      <a:pPr algn="ctr"/>
                      <a:r>
                        <a:rPr lang="zh-CN" altLang="en-US" sz="2400" dirty="0" smtClean="0"/>
                        <a:t>运动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往复</a:t>
                      </a:r>
                      <a:endParaRPr lang="en-US" altLang="zh-CN" sz="2400" dirty="0" smtClean="0"/>
                    </a:p>
                    <a:p>
                      <a:pPr algn="ctr"/>
                      <a:r>
                        <a:rPr lang="zh-CN" altLang="en-US" sz="2400" dirty="0" smtClean="0"/>
                        <a:t>运动</a:t>
                      </a:r>
                      <a:endParaRPr lang="zh-CN" alt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电梯历史与发展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2924944"/>
            <a:ext cx="8229600" cy="3157811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</a:rPr>
              <a:t>1852</a:t>
            </a:r>
            <a:r>
              <a:rPr lang="zh-CN" altLang="en-US" b="1" dirty="0" smtClean="0">
                <a:latin typeface="Times New Roman" panose="02020603050405020304" pitchFamily="18" charset="0"/>
              </a:rPr>
              <a:t>年</a:t>
            </a:r>
            <a:r>
              <a:rPr lang="en-US" altLang="zh-CN" b="1" dirty="0" smtClean="0">
                <a:latin typeface="Times New Roman" panose="02020603050405020304" pitchFamily="18" charset="0"/>
              </a:rPr>
              <a:t>,</a:t>
            </a:r>
            <a:r>
              <a:rPr lang="zh-CN" altLang="en-US" b="1" dirty="0" smtClean="0">
                <a:latin typeface="Times New Roman" panose="02020603050405020304" pitchFamily="18" charset="0"/>
              </a:rPr>
              <a:t>美国纽约杨可斯</a:t>
            </a:r>
            <a:r>
              <a:rPr lang="en-US" altLang="zh-CN" b="1" dirty="0" smtClean="0">
                <a:latin typeface="Times New Roman" panose="02020603050405020304" pitchFamily="18" charset="0"/>
              </a:rPr>
              <a:t>(Yonkers)</a:t>
            </a:r>
            <a:r>
              <a:rPr lang="zh-CN" altLang="en-US" b="1" dirty="0" smtClean="0">
                <a:latin typeface="Times New Roman" panose="02020603050405020304" pitchFamily="18" charset="0"/>
              </a:rPr>
              <a:t>的机械工程师奥的斯先生</a:t>
            </a:r>
            <a:r>
              <a:rPr lang="en-US" altLang="zh-CN" b="1" dirty="0" smtClean="0">
                <a:latin typeface="Times New Roman" panose="02020603050405020304" pitchFamily="18" charset="0"/>
              </a:rPr>
              <a:t>(Elisha Graves Otis)</a:t>
            </a:r>
            <a:r>
              <a:rPr lang="zh-CN" altLang="en-US" b="1" dirty="0" smtClean="0">
                <a:latin typeface="Times New Roman" panose="02020603050405020304" pitchFamily="18" charset="0"/>
              </a:rPr>
              <a:t>在一次展览会上</a:t>
            </a:r>
            <a:r>
              <a:rPr lang="en-US" altLang="zh-CN" b="1" dirty="0" smtClean="0">
                <a:latin typeface="Times New Roman" panose="02020603050405020304" pitchFamily="18" charset="0"/>
              </a:rPr>
              <a:t>,</a:t>
            </a:r>
            <a:r>
              <a:rPr lang="zh-CN" altLang="en-US" b="1" dirty="0" smtClean="0">
                <a:latin typeface="Times New Roman" panose="02020603050405020304" pitchFamily="18" charset="0"/>
              </a:rPr>
              <a:t>向公众展示了他的发明</a:t>
            </a:r>
            <a:r>
              <a:rPr lang="en-US" altLang="zh-CN" b="1" dirty="0" smtClean="0">
                <a:latin typeface="Times New Roman" panose="02020603050405020304" pitchFamily="18" charset="0"/>
              </a:rPr>
              <a:t>,</a:t>
            </a:r>
            <a:r>
              <a:rPr lang="zh-CN" altLang="en-US" b="1" dirty="0" smtClean="0">
                <a:latin typeface="Times New Roman" panose="02020603050405020304" pitchFamily="18" charset="0"/>
              </a:rPr>
              <a:t>从此宣告了电梯的诞生</a:t>
            </a:r>
            <a:r>
              <a:rPr lang="zh-CN" altLang="en-US" b="1" dirty="0">
                <a:latin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电梯是如何工作的呢？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87624" y="2996952"/>
            <a:ext cx="7499176" cy="3129211"/>
          </a:xfrm>
        </p:spPr>
        <p:txBody>
          <a:bodyPr>
            <a:normAutofit/>
          </a:bodyPr>
          <a:lstStyle/>
          <a:p>
            <a:r>
              <a:rPr lang="zh-CN" altLang="en-US" sz="4400" dirty="0" smtClean="0">
                <a:hlinkClick r:id="rId2" action="ppaction://hlinkfile"/>
              </a:rPr>
              <a:t>看下面的</a:t>
            </a:r>
            <a:r>
              <a:rPr lang="zh-CN" altLang="en-US" sz="4400" dirty="0">
                <a:hlinkClick r:id="rId2" action="ppaction://hlinkfile"/>
              </a:rPr>
              <a:t>视频了解一下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 smtClean="0"/>
              <a:t>电梯八大系统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67544" y="1340768"/>
          <a:ext cx="835292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981075"/>
            <a:ext cx="2786063" cy="580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7"/>
          <p:cNvGrpSpPr/>
          <p:nvPr/>
        </p:nvGrpSpPr>
        <p:grpSpPr bwMode="auto">
          <a:xfrm>
            <a:off x="942975" y="1341438"/>
            <a:ext cx="6732588" cy="4824412"/>
            <a:chOff x="118" y="845"/>
            <a:chExt cx="4241" cy="3039"/>
          </a:xfrm>
        </p:grpSpPr>
        <p:sp>
          <p:nvSpPr>
            <p:cNvPr id="6" name="Text Box 120"/>
            <p:cNvSpPr txBox="1">
              <a:spLocks noChangeArrowheads="1"/>
            </p:cNvSpPr>
            <p:nvPr/>
          </p:nvSpPr>
          <p:spPr bwMode="auto">
            <a:xfrm>
              <a:off x="3565" y="845"/>
              <a:ext cx="508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/>
                <a:t>控制柜</a:t>
              </a:r>
              <a:endParaRPr lang="zh-CN" altLang="en-US" sz="1800" b="1"/>
            </a:p>
          </p:txBody>
        </p:sp>
        <p:sp>
          <p:nvSpPr>
            <p:cNvPr id="7" name="Text Box 121"/>
            <p:cNvSpPr txBox="1">
              <a:spLocks noChangeArrowheads="1"/>
            </p:cNvSpPr>
            <p:nvPr/>
          </p:nvSpPr>
          <p:spPr bwMode="auto">
            <a:xfrm>
              <a:off x="3520" y="1071"/>
              <a:ext cx="5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 dirty="0"/>
                <a:t>主机</a:t>
              </a:r>
              <a:endParaRPr lang="zh-CN" altLang="en-US" sz="1800" b="1" dirty="0"/>
            </a:p>
          </p:txBody>
        </p:sp>
        <p:sp>
          <p:nvSpPr>
            <p:cNvPr id="8" name="Text Box 122"/>
            <p:cNvSpPr txBox="1">
              <a:spLocks noChangeArrowheads="1"/>
            </p:cNvSpPr>
            <p:nvPr/>
          </p:nvSpPr>
          <p:spPr bwMode="auto">
            <a:xfrm>
              <a:off x="163" y="1071"/>
              <a:ext cx="719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/>
                <a:t>限速器</a:t>
              </a:r>
              <a:endParaRPr lang="zh-CN" altLang="en-US" sz="1800" b="1"/>
            </a:p>
          </p:txBody>
        </p:sp>
        <p:sp>
          <p:nvSpPr>
            <p:cNvPr id="9" name="Text Box 123"/>
            <p:cNvSpPr txBox="1">
              <a:spLocks noChangeArrowheads="1"/>
            </p:cNvSpPr>
            <p:nvPr/>
          </p:nvSpPr>
          <p:spPr bwMode="auto">
            <a:xfrm>
              <a:off x="118" y="2523"/>
              <a:ext cx="822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/>
                <a:t>对重导轨</a:t>
              </a:r>
              <a:endParaRPr lang="zh-CN" altLang="en-US" sz="1800" b="1"/>
            </a:p>
          </p:txBody>
        </p:sp>
        <p:sp>
          <p:nvSpPr>
            <p:cNvPr id="10" name="Text Box 124"/>
            <p:cNvSpPr txBox="1">
              <a:spLocks noChangeArrowheads="1"/>
            </p:cNvSpPr>
            <p:nvPr/>
          </p:nvSpPr>
          <p:spPr bwMode="auto">
            <a:xfrm>
              <a:off x="3475" y="2024"/>
              <a:ext cx="643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/>
                <a:t>轿厢</a:t>
              </a:r>
            </a:p>
          </p:txBody>
        </p:sp>
        <p:sp>
          <p:nvSpPr>
            <p:cNvPr id="11" name="Text Box 125"/>
            <p:cNvSpPr txBox="1">
              <a:spLocks noChangeArrowheads="1"/>
            </p:cNvSpPr>
            <p:nvPr/>
          </p:nvSpPr>
          <p:spPr bwMode="auto">
            <a:xfrm>
              <a:off x="3489" y="3337"/>
              <a:ext cx="592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/>
                <a:t>厅门</a:t>
              </a:r>
              <a:endParaRPr lang="zh-CN" altLang="en-US" sz="1800" b="1"/>
            </a:p>
          </p:txBody>
        </p:sp>
        <p:sp>
          <p:nvSpPr>
            <p:cNvPr id="12" name="Text Box 126"/>
            <p:cNvSpPr txBox="1">
              <a:spLocks noChangeArrowheads="1"/>
            </p:cNvSpPr>
            <p:nvPr/>
          </p:nvSpPr>
          <p:spPr bwMode="auto">
            <a:xfrm>
              <a:off x="3475" y="2487"/>
              <a:ext cx="8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/>
                <a:t>随行电缆</a:t>
              </a:r>
              <a:endParaRPr lang="zh-CN" altLang="en-US" sz="1800" b="1"/>
            </a:p>
          </p:txBody>
        </p:sp>
        <p:sp>
          <p:nvSpPr>
            <p:cNvPr id="13" name="Text Box 127"/>
            <p:cNvSpPr txBox="1">
              <a:spLocks noChangeArrowheads="1"/>
            </p:cNvSpPr>
            <p:nvPr/>
          </p:nvSpPr>
          <p:spPr bwMode="auto">
            <a:xfrm>
              <a:off x="163" y="3612"/>
              <a:ext cx="665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/>
                <a:t>张紧轮</a:t>
              </a:r>
              <a:endParaRPr lang="zh-CN" altLang="en-US" sz="1800" b="1"/>
            </a:p>
          </p:txBody>
        </p:sp>
        <p:sp>
          <p:nvSpPr>
            <p:cNvPr id="14" name="Text Box 128"/>
            <p:cNvSpPr txBox="1">
              <a:spLocks noChangeArrowheads="1"/>
            </p:cNvSpPr>
            <p:nvPr/>
          </p:nvSpPr>
          <p:spPr bwMode="auto">
            <a:xfrm>
              <a:off x="2497" y="3339"/>
              <a:ext cx="381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000"/>
                <a:t>缓冲器</a:t>
              </a:r>
              <a:endParaRPr lang="zh-CN" altLang="en-US" sz="1800" b="1"/>
            </a:p>
          </p:txBody>
        </p:sp>
        <p:sp>
          <p:nvSpPr>
            <p:cNvPr id="15" name="Text Box 138"/>
            <p:cNvSpPr txBox="1">
              <a:spLocks noChangeArrowheads="1"/>
            </p:cNvSpPr>
            <p:nvPr/>
          </p:nvSpPr>
          <p:spPr bwMode="auto">
            <a:xfrm>
              <a:off x="118" y="2069"/>
              <a:ext cx="78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/>
                <a:t>轿厢导轨</a:t>
              </a:r>
              <a:endParaRPr lang="zh-CN" altLang="en-US" sz="1800" b="1"/>
            </a:p>
          </p:txBody>
        </p:sp>
        <p:sp>
          <p:nvSpPr>
            <p:cNvPr id="16" name="Line 140"/>
            <p:cNvSpPr>
              <a:spLocks noChangeShapeType="1"/>
            </p:cNvSpPr>
            <p:nvPr/>
          </p:nvSpPr>
          <p:spPr bwMode="auto">
            <a:xfrm flipH="1" flipV="1">
              <a:off x="2477" y="2568"/>
              <a:ext cx="1043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Text Box 142"/>
            <p:cNvSpPr txBox="1">
              <a:spLocks noChangeArrowheads="1"/>
            </p:cNvSpPr>
            <p:nvPr/>
          </p:nvSpPr>
          <p:spPr bwMode="auto">
            <a:xfrm>
              <a:off x="3611" y="3702"/>
              <a:ext cx="563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 b="1">
                  <a:latin typeface="Times New Roman" panose="02020603050405020304" pitchFamily="18" charset="0"/>
                </a:rPr>
                <a:t>缓冲器</a:t>
              </a:r>
              <a:endParaRPr lang="zh-CN" altLang="en-US" sz="1800" b="1"/>
            </a:p>
          </p:txBody>
        </p:sp>
        <p:sp>
          <p:nvSpPr>
            <p:cNvPr id="18" name="Line 146"/>
            <p:cNvSpPr>
              <a:spLocks noChangeShapeType="1"/>
            </p:cNvSpPr>
            <p:nvPr/>
          </p:nvSpPr>
          <p:spPr bwMode="auto">
            <a:xfrm flipH="1" flipV="1">
              <a:off x="2159" y="3884"/>
              <a:ext cx="136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147"/>
            <p:cNvSpPr>
              <a:spLocks noChangeShapeType="1"/>
            </p:cNvSpPr>
            <p:nvPr/>
          </p:nvSpPr>
          <p:spPr bwMode="auto">
            <a:xfrm flipH="1">
              <a:off x="2134" y="1162"/>
              <a:ext cx="1431" cy="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148"/>
            <p:cNvSpPr>
              <a:spLocks noChangeShapeType="1"/>
            </p:cNvSpPr>
            <p:nvPr/>
          </p:nvSpPr>
          <p:spPr bwMode="auto">
            <a:xfrm flipH="1">
              <a:off x="2038" y="2976"/>
              <a:ext cx="1482" cy="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Line 149"/>
            <p:cNvSpPr>
              <a:spLocks noChangeShapeType="1"/>
            </p:cNvSpPr>
            <p:nvPr/>
          </p:nvSpPr>
          <p:spPr bwMode="auto">
            <a:xfrm flipH="1">
              <a:off x="2613" y="935"/>
              <a:ext cx="95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Text Box 150"/>
            <p:cNvSpPr txBox="1">
              <a:spLocks noChangeArrowheads="1"/>
            </p:cNvSpPr>
            <p:nvPr/>
          </p:nvSpPr>
          <p:spPr bwMode="auto">
            <a:xfrm>
              <a:off x="3565" y="2886"/>
              <a:ext cx="55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/>
                <a:t>补偿链</a:t>
              </a:r>
              <a:endParaRPr lang="zh-CN" altLang="en-US" sz="1800" b="1"/>
            </a:p>
          </p:txBody>
        </p:sp>
        <p:sp>
          <p:nvSpPr>
            <p:cNvPr id="23" name="Line 151"/>
            <p:cNvSpPr>
              <a:spLocks noChangeShapeType="1"/>
            </p:cNvSpPr>
            <p:nvPr/>
          </p:nvSpPr>
          <p:spPr bwMode="auto">
            <a:xfrm flipH="1">
              <a:off x="1747" y="3793"/>
              <a:ext cx="1773" cy="1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Line 152"/>
            <p:cNvSpPr>
              <a:spLocks noChangeShapeType="1"/>
            </p:cNvSpPr>
            <p:nvPr/>
          </p:nvSpPr>
          <p:spPr bwMode="auto">
            <a:xfrm flipV="1">
              <a:off x="889" y="3748"/>
              <a:ext cx="68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Line 153"/>
            <p:cNvSpPr>
              <a:spLocks noChangeShapeType="1"/>
            </p:cNvSpPr>
            <p:nvPr/>
          </p:nvSpPr>
          <p:spPr bwMode="auto">
            <a:xfrm>
              <a:off x="889" y="1162"/>
              <a:ext cx="68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Line 157"/>
            <p:cNvSpPr>
              <a:spLocks noChangeShapeType="1"/>
            </p:cNvSpPr>
            <p:nvPr/>
          </p:nvSpPr>
          <p:spPr bwMode="auto">
            <a:xfrm flipH="1" flipV="1">
              <a:off x="2522" y="2160"/>
              <a:ext cx="998" cy="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Line 158"/>
            <p:cNvSpPr>
              <a:spLocks noChangeShapeType="1"/>
            </p:cNvSpPr>
            <p:nvPr/>
          </p:nvSpPr>
          <p:spPr bwMode="auto">
            <a:xfrm>
              <a:off x="889" y="2614"/>
              <a:ext cx="68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Text Box 161"/>
            <p:cNvSpPr txBox="1">
              <a:spLocks noChangeArrowheads="1"/>
            </p:cNvSpPr>
            <p:nvPr/>
          </p:nvSpPr>
          <p:spPr bwMode="auto">
            <a:xfrm>
              <a:off x="3475" y="1752"/>
              <a:ext cx="8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/>
                <a:t>门机系统</a:t>
              </a:r>
            </a:p>
          </p:txBody>
        </p:sp>
        <p:sp>
          <p:nvSpPr>
            <p:cNvPr id="29" name="Line 162"/>
            <p:cNvSpPr>
              <a:spLocks noChangeShapeType="1"/>
            </p:cNvSpPr>
            <p:nvPr/>
          </p:nvSpPr>
          <p:spPr bwMode="auto">
            <a:xfrm flipH="1">
              <a:off x="2328" y="1888"/>
              <a:ext cx="1192" cy="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Text Box 163"/>
            <p:cNvSpPr txBox="1">
              <a:spLocks noChangeArrowheads="1"/>
            </p:cNvSpPr>
            <p:nvPr/>
          </p:nvSpPr>
          <p:spPr bwMode="auto">
            <a:xfrm>
              <a:off x="254" y="2931"/>
              <a:ext cx="572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/>
                <a:t>对重</a:t>
              </a:r>
              <a:endParaRPr lang="zh-CN" altLang="en-US" sz="1800" b="1"/>
            </a:p>
          </p:txBody>
        </p:sp>
        <p:sp>
          <p:nvSpPr>
            <p:cNvPr id="31" name="Line 164"/>
            <p:cNvSpPr>
              <a:spLocks noChangeShapeType="1"/>
            </p:cNvSpPr>
            <p:nvPr/>
          </p:nvSpPr>
          <p:spPr bwMode="auto">
            <a:xfrm flipH="1" flipV="1">
              <a:off x="2477" y="3430"/>
              <a:ext cx="1043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Line 165"/>
            <p:cNvSpPr>
              <a:spLocks noChangeShapeType="1"/>
            </p:cNvSpPr>
            <p:nvPr/>
          </p:nvSpPr>
          <p:spPr bwMode="auto">
            <a:xfrm>
              <a:off x="889" y="3113"/>
              <a:ext cx="86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Line 166"/>
            <p:cNvSpPr>
              <a:spLocks noChangeShapeType="1"/>
            </p:cNvSpPr>
            <p:nvPr/>
          </p:nvSpPr>
          <p:spPr bwMode="auto">
            <a:xfrm>
              <a:off x="889" y="2160"/>
              <a:ext cx="953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" name="内容占位符 2"/>
          <p:cNvSpPr>
            <a:spLocks noGrp="1"/>
          </p:cNvSpPr>
          <p:nvPr>
            <p:ph idx="1"/>
          </p:nvPr>
        </p:nvSpPr>
        <p:spPr>
          <a:xfrm>
            <a:off x="757511" y="260648"/>
            <a:ext cx="6851104" cy="892696"/>
          </a:xfrm>
        </p:spPr>
        <p:txBody>
          <a:bodyPr/>
          <a:lstStyle/>
          <a:p>
            <a:r>
              <a:rPr lang="zh-CN" altLang="en-US" sz="4800" dirty="0"/>
              <a:t>电梯的总体结构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曳引系统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4525963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Times New Roman" panose="02020603050405020304" pitchFamily="18" charset="0"/>
              </a:rPr>
              <a:t>曳引系统的作用是向电梯输送与传递动力</a:t>
            </a:r>
            <a:r>
              <a:rPr lang="en-US" altLang="zh-CN" dirty="0" smtClean="0">
                <a:latin typeface="Times New Roman" panose="02020603050405020304" pitchFamily="18" charset="0"/>
              </a:rPr>
              <a:t>,</a:t>
            </a:r>
            <a:r>
              <a:rPr lang="zh-CN" altLang="en-US" dirty="0" smtClean="0">
                <a:latin typeface="Times New Roman" panose="02020603050405020304" pitchFamily="18" charset="0"/>
              </a:rPr>
              <a:t>使电梯运行。主要由曳引机</a:t>
            </a:r>
            <a:r>
              <a:rPr lang="en-US" altLang="zh-CN" dirty="0" smtClean="0">
                <a:latin typeface="Times New Roman" panose="02020603050405020304" pitchFamily="18" charset="0"/>
              </a:rPr>
              <a:t>,</a:t>
            </a:r>
            <a:r>
              <a:rPr lang="zh-CN" altLang="en-US" dirty="0" smtClean="0">
                <a:latin typeface="Times New Roman" panose="02020603050405020304" pitchFamily="18" charset="0"/>
              </a:rPr>
              <a:t>曳引钢丝绳</a:t>
            </a:r>
            <a:r>
              <a:rPr lang="en-US" altLang="zh-CN" dirty="0" smtClean="0">
                <a:latin typeface="Times New Roman" panose="02020603050405020304" pitchFamily="18" charset="0"/>
              </a:rPr>
              <a:t>,</a:t>
            </a:r>
            <a:r>
              <a:rPr lang="zh-CN" altLang="en-US" dirty="0" smtClean="0">
                <a:latin typeface="Times New Roman" panose="02020603050405020304" pitchFamily="18" charset="0"/>
              </a:rPr>
              <a:t>导向轮和反绳轮等组成</a:t>
            </a:r>
            <a:r>
              <a:rPr lang="en-US" altLang="zh-CN" dirty="0" smtClean="0">
                <a:latin typeface="Times New Roman" panose="02020603050405020304" pitchFamily="18" charset="0"/>
              </a:rPr>
              <a:t>,</a:t>
            </a:r>
            <a:r>
              <a:rPr lang="zh-CN" altLang="en-US" dirty="0" smtClean="0">
                <a:latin typeface="Times New Roman" panose="02020603050405020304" pitchFamily="18" charset="0"/>
              </a:rPr>
              <a:t>是电梯运行的根本</a:t>
            </a:r>
            <a:r>
              <a:rPr lang="en-US" altLang="zh-CN" dirty="0" smtClean="0">
                <a:latin typeface="Times New Roman" panose="02020603050405020304" pitchFamily="18" charset="0"/>
              </a:rPr>
              <a:t>,</a:t>
            </a:r>
            <a:r>
              <a:rPr lang="zh-CN" altLang="en-US" dirty="0" smtClean="0">
                <a:latin typeface="Times New Roman" panose="02020603050405020304" pitchFamily="18" charset="0"/>
              </a:rPr>
              <a:t>是电梯中的核心部</a:t>
            </a:r>
            <a:endParaRPr lang="en-US" altLang="zh-CN" dirty="0" smtClean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</a:rPr>
              <a:t>  </a:t>
            </a:r>
            <a:r>
              <a:rPr lang="zh-CN" altLang="en-US" dirty="0" smtClean="0">
                <a:latin typeface="Times New Roman" panose="02020603050405020304" pitchFamily="18" charset="0"/>
              </a:rPr>
              <a:t>分之一。</a:t>
            </a:r>
            <a:endParaRPr lang="zh-CN" altLang="en-US" dirty="0"/>
          </a:p>
        </p:txBody>
      </p:sp>
      <p:graphicFrame>
        <p:nvGraphicFramePr>
          <p:cNvPr id="6" name="图示 5"/>
          <p:cNvGraphicFramePr/>
          <p:nvPr/>
        </p:nvGraphicFramePr>
        <p:xfrm>
          <a:off x="2987824" y="1484784"/>
          <a:ext cx="648426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0375" y="40729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曳引机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101" y="1124744"/>
            <a:ext cx="3408313" cy="5543853"/>
          </a:xfrm>
        </p:spPr>
        <p:txBody>
          <a:bodyPr>
            <a:no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曳引机是使电梯运行。它由</a:t>
            </a:r>
            <a:r>
              <a:rPr lang="zh-CN" altLang="en-US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电动机、制动器、联轴器、减速箱、曳引轮、机架和导向轮及附属盘车手轮等组成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050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AutoShape 2" descr="电梯曳引机知识,中英对照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AutoShape 4" descr="电梯曳引机知识,中英对照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8" name="Picture 2" descr="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196752"/>
            <a:ext cx="5542069" cy="5471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曳引钢丝绳</a:t>
            </a:r>
            <a:endParaRPr lang="zh-CN" altLang="en-US" dirty="0"/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5915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/>
              <a:t>     </a:t>
            </a:r>
            <a:r>
              <a:rPr lang="zh-CN" altLang="en-US" b="1" dirty="0"/>
              <a:t>曳引钢丝绳一般采用圆形股状结构</a:t>
            </a:r>
            <a:r>
              <a:rPr lang="en-US" altLang="zh-CN" b="1" dirty="0"/>
              <a:t>,</a:t>
            </a:r>
            <a:r>
              <a:rPr lang="zh-CN" altLang="en-US" b="1" dirty="0"/>
              <a:t>主要由钢丝</a:t>
            </a:r>
            <a:r>
              <a:rPr lang="en-US" altLang="zh-CN" b="1" dirty="0"/>
              <a:t>,</a:t>
            </a:r>
            <a:r>
              <a:rPr lang="zh-CN" altLang="en-US" b="1" dirty="0"/>
              <a:t>绳股和绳芯</a:t>
            </a:r>
            <a:r>
              <a:rPr lang="zh-CN" altLang="en-US" b="1" dirty="0" smtClean="0"/>
              <a:t>组成。</a:t>
            </a:r>
            <a:endParaRPr lang="en-US" altLang="zh-CN" b="1" dirty="0"/>
          </a:p>
        </p:txBody>
      </p:sp>
      <p:pic>
        <p:nvPicPr>
          <p:cNvPr id="5" name="Picture 5" descr="2008614102343473_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6" t="4717" r="13038" b="11892"/>
          <a:stretch>
            <a:fillRect/>
          </a:stretch>
        </p:blipFill>
        <p:spPr bwMode="auto">
          <a:xfrm>
            <a:off x="4322719" y="3229383"/>
            <a:ext cx="4726592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762</Words>
  <Application>Microsoft Office PowerPoint</Application>
  <PresentationFormat>全屏显示(4:3)</PresentationFormat>
  <Paragraphs>112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主题​​</vt:lpstr>
      <vt:lpstr>电梯的结构及原理</vt:lpstr>
      <vt:lpstr>乘客电梯产品分析</vt:lpstr>
      <vt:lpstr>电梯历史与发展</vt:lpstr>
      <vt:lpstr>电梯是如何工作的呢？</vt:lpstr>
      <vt:lpstr>电梯八大系统</vt:lpstr>
      <vt:lpstr>PowerPoint 演示文稿</vt:lpstr>
      <vt:lpstr>曳引系统</vt:lpstr>
      <vt:lpstr>曳引机</vt:lpstr>
      <vt:lpstr>曳引钢丝绳</vt:lpstr>
      <vt:lpstr>导向轮,反绳轮,曳引轮</vt:lpstr>
      <vt:lpstr>重量平衡系统</vt:lpstr>
      <vt:lpstr>对重</vt:lpstr>
      <vt:lpstr>门系统</vt:lpstr>
      <vt:lpstr>轿门</vt:lpstr>
      <vt:lpstr>电梯总体结构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lenovo</cp:lastModifiedBy>
  <cp:revision>22</cp:revision>
  <dcterms:created xsi:type="dcterms:W3CDTF">2018-09-20T02:14:00Z</dcterms:created>
  <dcterms:modified xsi:type="dcterms:W3CDTF">2018-09-20T08:28:51Z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